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8" r:id="rId6"/>
    <p:sldId id="260" r:id="rId7"/>
    <p:sldId id="278"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2" r:id="rId21"/>
    <p:sldId id="274" r:id="rId22"/>
    <p:sldId id="275" r:id="rId23"/>
    <p:sldId id="276" r:id="rId24"/>
    <p:sldId id="277" r:id="rId25"/>
    <p:sldId id="279"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AF577-9A7F-4AA8-A38A-BE9A1A0A4536}" v="1" dt="2026-06-08T09:48:55.65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Schwarzböck" userId="60d987f3-c913-408c-9b15-4bb2f44b2887" providerId="ADAL" clId="{05696BA9-D779-4195-8B9A-2E6B8F4A0A0E}"/>
    <pc:docChg chg="custSel addSld modSld">
      <pc:chgData name="Yvonne Schwarzböck" userId="60d987f3-c913-408c-9b15-4bb2f44b2887" providerId="ADAL" clId="{05696BA9-D779-4195-8B9A-2E6B8F4A0A0E}" dt="2026-06-08T09:48:55.645" v="173"/>
      <pc:docMkLst>
        <pc:docMk/>
      </pc:docMkLst>
      <pc:sldChg chg="modSp mod">
        <pc:chgData name="Yvonne Schwarzböck" userId="60d987f3-c913-408c-9b15-4bb2f44b2887" providerId="ADAL" clId="{05696BA9-D779-4195-8B9A-2E6B8F4A0A0E}" dt="2026-06-02T10:58:04.185" v="20"/>
        <pc:sldMkLst>
          <pc:docMk/>
          <pc:sldMk cId="1953224189" sldId="266"/>
        </pc:sldMkLst>
        <pc:graphicFrameChg chg="mod modGraphic">
          <ac:chgData name="Yvonne Schwarzböck" userId="60d987f3-c913-408c-9b15-4bb2f44b2887" providerId="ADAL" clId="{05696BA9-D779-4195-8B9A-2E6B8F4A0A0E}" dt="2026-06-02T10:58:04.185" v="20"/>
          <ac:graphicFrameMkLst>
            <pc:docMk/>
            <pc:sldMk cId="1953224189" sldId="266"/>
            <ac:graphicFrameMk id="4" creationId="{99AD1B9C-3AD4-A215-60E8-865CDFA78DB8}"/>
          </ac:graphicFrameMkLst>
        </pc:graphicFrameChg>
      </pc:sldChg>
      <pc:sldChg chg="addSp modSp mod">
        <pc:chgData name="Yvonne Schwarzböck" userId="60d987f3-c913-408c-9b15-4bb2f44b2887" providerId="ADAL" clId="{05696BA9-D779-4195-8B9A-2E6B8F4A0A0E}" dt="2026-06-08T09:48:55.645" v="173"/>
        <pc:sldMkLst>
          <pc:docMk/>
          <pc:sldMk cId="1600962193" sldId="273"/>
        </pc:sldMkLst>
        <pc:picChg chg="add mod">
          <ac:chgData name="Yvonne Schwarzböck" userId="60d987f3-c913-408c-9b15-4bb2f44b2887" providerId="ADAL" clId="{05696BA9-D779-4195-8B9A-2E6B8F4A0A0E}" dt="2026-06-08T09:48:55.645" v="173"/>
          <ac:picMkLst>
            <pc:docMk/>
            <pc:sldMk cId="1600962193" sldId="273"/>
            <ac:picMk id="4" creationId="{4F2D212D-D6F4-9E83-7848-B9CC5A30F0C5}"/>
          </ac:picMkLst>
        </pc:picChg>
      </pc:sldChg>
      <pc:sldChg chg="modSp mod">
        <pc:chgData name="Yvonne Schwarzböck" userId="60d987f3-c913-408c-9b15-4bb2f44b2887" providerId="ADAL" clId="{05696BA9-D779-4195-8B9A-2E6B8F4A0A0E}" dt="2026-06-02T10:58:37.973" v="22" actId="20577"/>
        <pc:sldMkLst>
          <pc:docMk/>
          <pc:sldMk cId="536620551" sldId="277"/>
        </pc:sldMkLst>
        <pc:graphicFrameChg chg="modGraphic">
          <ac:chgData name="Yvonne Schwarzböck" userId="60d987f3-c913-408c-9b15-4bb2f44b2887" providerId="ADAL" clId="{05696BA9-D779-4195-8B9A-2E6B8F4A0A0E}" dt="2026-06-02T10:58:37.973" v="22" actId="20577"/>
          <ac:graphicFrameMkLst>
            <pc:docMk/>
            <pc:sldMk cId="536620551" sldId="277"/>
            <ac:graphicFrameMk id="5" creationId="{74AB4B5A-0FC4-45AB-62EC-758DE7CF4434}"/>
          </ac:graphicFrameMkLst>
        </pc:graphicFrameChg>
      </pc:sldChg>
      <pc:sldChg chg="modSp new mod">
        <pc:chgData name="Yvonne Schwarzböck" userId="60d987f3-c913-408c-9b15-4bb2f44b2887" providerId="ADAL" clId="{05696BA9-D779-4195-8B9A-2E6B8F4A0A0E}" dt="2026-06-02T11:06:51.294" v="169" actId="20577"/>
        <pc:sldMkLst>
          <pc:docMk/>
          <pc:sldMk cId="456284995" sldId="279"/>
        </pc:sldMkLst>
        <pc:spChg chg="mod">
          <ac:chgData name="Yvonne Schwarzböck" userId="60d987f3-c913-408c-9b15-4bb2f44b2887" providerId="ADAL" clId="{05696BA9-D779-4195-8B9A-2E6B8F4A0A0E}" dt="2026-06-02T11:06:51.294" v="169" actId="20577"/>
          <ac:spMkLst>
            <pc:docMk/>
            <pc:sldMk cId="456284995" sldId="279"/>
            <ac:spMk id="2" creationId="{2FECD598-EED8-B143-B9C4-C2F781B461F9}"/>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ata10.xml.rels><?xml version="1.0" encoding="UTF-8" standalone="yes"?>
<Relationships xmlns="http://schemas.openxmlformats.org/package/2006/relationships"><Relationship Id="rId1" Type="http://schemas.openxmlformats.org/officeDocument/2006/relationships/image" Target="../media/image3.JPG"/></Relationships>
</file>

<file path=ppt/diagrams/_rels/data11.xml.rels><?xml version="1.0" encoding="UTF-8" standalone="yes"?>
<Relationships xmlns="http://schemas.openxmlformats.org/package/2006/relationships"><Relationship Id="rId1" Type="http://schemas.openxmlformats.org/officeDocument/2006/relationships/image" Target="../media/image3.JPG"/></Relationships>
</file>

<file path=ppt/diagrams/_rels/data2.xml.rels><?xml version="1.0" encoding="UTF-8" standalone="yes"?>
<Relationships xmlns="http://schemas.openxmlformats.org/package/2006/relationships"><Relationship Id="rId1" Type="http://schemas.openxmlformats.org/officeDocument/2006/relationships/image" Target="../media/image3.JPG"/></Relationships>
</file>

<file path=ppt/diagrams/_rels/data3.xml.rels><?xml version="1.0" encoding="UTF-8" standalone="yes"?>
<Relationships xmlns="http://schemas.openxmlformats.org/package/2006/relationships"><Relationship Id="rId1" Type="http://schemas.openxmlformats.org/officeDocument/2006/relationships/image" Target="../media/image3.JPG"/></Relationships>
</file>

<file path=ppt/diagrams/_rels/data4.xml.rels><?xml version="1.0" encoding="UTF-8" standalone="yes"?>
<Relationships xmlns="http://schemas.openxmlformats.org/package/2006/relationships"><Relationship Id="rId1" Type="http://schemas.openxmlformats.org/officeDocument/2006/relationships/image" Target="../media/image3.JPG"/></Relationships>
</file>

<file path=ppt/diagrams/_rels/data5.xml.rels><?xml version="1.0" encoding="UTF-8" standalone="yes"?>
<Relationships xmlns="http://schemas.openxmlformats.org/package/2006/relationships"><Relationship Id="rId1" Type="http://schemas.openxmlformats.org/officeDocument/2006/relationships/image" Target="../media/image3.JPG"/></Relationships>
</file>

<file path=ppt/diagrams/_rels/data7.xml.rels><?xml version="1.0" encoding="UTF-8" standalone="yes"?>
<Relationships xmlns="http://schemas.openxmlformats.org/package/2006/relationships"><Relationship Id="rId1" Type="http://schemas.openxmlformats.org/officeDocument/2006/relationships/image" Target="../media/image3.JPG"/></Relationships>
</file>

<file path=ppt/diagrams/_rels/data8.xml.rels><?xml version="1.0" encoding="UTF-8" standalone="yes"?>
<Relationships xmlns="http://schemas.openxmlformats.org/package/2006/relationships"><Relationship Id="rId1" Type="http://schemas.openxmlformats.org/officeDocument/2006/relationships/image" Target="../media/image3.JPG"/></Relationships>
</file>

<file path=ppt/diagrams/_rels/data9.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G"/></Relationships>
</file>

<file path=ppt/diagrams/_rels/drawing3.xml.rels><?xml version="1.0" encoding="UTF-8" standalone="yes"?>
<Relationships xmlns="http://schemas.openxmlformats.org/package/2006/relationships"><Relationship Id="rId1" Type="http://schemas.openxmlformats.org/officeDocument/2006/relationships/image" Target="../media/image3.JPG"/></Relationships>
</file>

<file path=ppt/diagrams/_rels/drawing4.xml.rels><?xml version="1.0" encoding="UTF-8" standalone="yes"?>
<Relationships xmlns="http://schemas.openxmlformats.org/package/2006/relationships"><Relationship Id="rId1" Type="http://schemas.openxmlformats.org/officeDocument/2006/relationships/image" Target="../media/image3.JPG"/></Relationships>
</file>

<file path=ppt/diagrams/_rels/drawing5.xml.rels><?xml version="1.0" encoding="UTF-8" standalone="yes"?>
<Relationships xmlns="http://schemas.openxmlformats.org/package/2006/relationships"><Relationship Id="rId1" Type="http://schemas.openxmlformats.org/officeDocument/2006/relationships/image" Target="../media/image3.JPG"/></Relationships>
</file>

<file path=ppt/diagrams/_rels/drawing7.xml.rels><?xml version="1.0" encoding="UTF-8" standalone="yes"?>
<Relationships xmlns="http://schemas.openxmlformats.org/package/2006/relationships"><Relationship Id="rId1" Type="http://schemas.openxmlformats.org/officeDocument/2006/relationships/image" Target="../media/image3.JPG"/></Relationships>
</file>

<file path=ppt/diagrams/_rels/drawing8.xml.rels><?xml version="1.0" encoding="UTF-8" standalone="yes"?>
<Relationships xmlns="http://schemas.openxmlformats.org/package/2006/relationships"><Relationship Id="rId1" Type="http://schemas.openxmlformats.org/officeDocument/2006/relationships/image" Target="../media/image3.JPG"/></Relationships>
</file>

<file path=ppt/diagrams/_rels/drawing9.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26579-CBD2-4D6A-9068-25357C38D60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e-AT"/>
        </a:p>
      </dgm:t>
    </dgm:pt>
    <dgm:pt modelId="{DD22228C-8773-4CE8-8AD1-7AF975A374CD}">
      <dgm:prSet phldrT="[Text]" custT="1"/>
      <dgm:spPr/>
      <dgm:t>
        <a:bodyPr/>
        <a:lstStyle/>
        <a:p>
          <a:r>
            <a:rPr lang="de-AT" sz="2000" dirty="0"/>
            <a:t>1.Schulwoche</a:t>
          </a:r>
        </a:p>
      </dgm:t>
    </dgm:pt>
    <dgm:pt modelId="{C8B44749-4AFF-4ACB-94A8-E4FB5401587B}" type="parTrans" cxnId="{C7EE9D3B-7254-450D-8D9B-EBA03EE2A31E}">
      <dgm:prSet/>
      <dgm:spPr/>
      <dgm:t>
        <a:bodyPr/>
        <a:lstStyle/>
        <a:p>
          <a:endParaRPr lang="de-AT" sz="2000"/>
        </a:p>
      </dgm:t>
    </dgm:pt>
    <dgm:pt modelId="{EE6ECEAF-B767-4EC6-9FA2-09D8B097F4E9}" type="sibTrans" cxnId="{C7EE9D3B-7254-450D-8D9B-EBA03EE2A31E}">
      <dgm:prSet/>
      <dgm:spPr/>
      <dgm:t>
        <a:bodyPr/>
        <a:lstStyle/>
        <a:p>
          <a:endParaRPr lang="de-AT" sz="2000"/>
        </a:p>
      </dgm:t>
    </dgm:pt>
    <dgm:pt modelId="{95F42AA9-E6F7-4EBA-BE28-930BBCC10D70}">
      <dgm:prSet phldrT="[Text]" phldr="0" custT="1"/>
      <dgm:spPr/>
      <dgm:t>
        <a:bodyPr/>
        <a:lstStyle/>
        <a:p>
          <a:r>
            <a:rPr lang="de-AT" sz="2000" dirty="0"/>
            <a:t>Unverbindliche Übungen</a:t>
          </a:r>
        </a:p>
      </dgm:t>
    </dgm:pt>
    <dgm:pt modelId="{7502B8FA-D6A4-4C0D-BA82-7B74490EED46}" type="parTrans" cxnId="{1C12D406-9204-4636-A662-274353B1B6C5}">
      <dgm:prSet/>
      <dgm:spPr/>
      <dgm:t>
        <a:bodyPr/>
        <a:lstStyle/>
        <a:p>
          <a:endParaRPr lang="de-AT" sz="2000"/>
        </a:p>
      </dgm:t>
    </dgm:pt>
    <dgm:pt modelId="{A2A0C886-F364-41C9-90A5-30625448B8E5}" type="sibTrans" cxnId="{1C12D406-9204-4636-A662-274353B1B6C5}">
      <dgm:prSet/>
      <dgm:spPr/>
      <dgm:t>
        <a:bodyPr/>
        <a:lstStyle/>
        <a:p>
          <a:endParaRPr lang="de-AT" sz="2000"/>
        </a:p>
      </dgm:t>
    </dgm:pt>
    <dgm:pt modelId="{8243503C-C2BD-4654-8D6B-823B822433B8}">
      <dgm:prSet phldrT="[Text]" phldr="0" custT="1"/>
      <dgm:spPr/>
      <dgm:t>
        <a:bodyPr/>
        <a:lstStyle/>
        <a:p>
          <a:r>
            <a:rPr lang="de-AT" sz="2000" dirty="0" err="1"/>
            <a:t>schoolfox</a:t>
          </a:r>
          <a:endParaRPr lang="de-AT" sz="2000" dirty="0"/>
        </a:p>
      </dgm:t>
    </dgm:pt>
    <dgm:pt modelId="{20AE4C96-E724-44CD-86F5-A1133FD91220}" type="parTrans" cxnId="{BD160D2A-91BA-4A0B-BF31-D4312A23FCEA}">
      <dgm:prSet/>
      <dgm:spPr/>
      <dgm:t>
        <a:bodyPr/>
        <a:lstStyle/>
        <a:p>
          <a:endParaRPr lang="de-AT" sz="2000"/>
        </a:p>
      </dgm:t>
    </dgm:pt>
    <dgm:pt modelId="{19344050-3987-4A37-93D0-FBAED8CED68B}" type="sibTrans" cxnId="{BD160D2A-91BA-4A0B-BF31-D4312A23FCEA}">
      <dgm:prSet/>
      <dgm:spPr/>
      <dgm:t>
        <a:bodyPr/>
        <a:lstStyle/>
        <a:p>
          <a:endParaRPr lang="de-AT" sz="2000"/>
        </a:p>
      </dgm:t>
    </dgm:pt>
    <dgm:pt modelId="{BA5712D0-EC1E-437C-A356-208F4F666E0F}">
      <dgm:prSet custT="1"/>
      <dgm:spPr/>
      <dgm:t>
        <a:bodyPr/>
        <a:lstStyle/>
        <a:p>
          <a:r>
            <a:rPr lang="de-AT" sz="2000" dirty="0"/>
            <a:t>Schulische Tagesbetreuung – Gegenstandsbezogene Lernzeit</a:t>
          </a:r>
        </a:p>
      </dgm:t>
    </dgm:pt>
    <dgm:pt modelId="{92269C59-0BC1-4194-BC7C-CB06ACC2850A}" type="parTrans" cxnId="{EEDEC3BE-62DF-403D-A65B-F78E4242B700}">
      <dgm:prSet/>
      <dgm:spPr/>
      <dgm:t>
        <a:bodyPr/>
        <a:lstStyle/>
        <a:p>
          <a:endParaRPr lang="de-AT" sz="2000"/>
        </a:p>
      </dgm:t>
    </dgm:pt>
    <dgm:pt modelId="{CBCB4E24-6928-4FA5-B1E2-134A3B4922A7}" type="sibTrans" cxnId="{EEDEC3BE-62DF-403D-A65B-F78E4242B700}">
      <dgm:prSet/>
      <dgm:spPr/>
      <dgm:t>
        <a:bodyPr/>
        <a:lstStyle/>
        <a:p>
          <a:endParaRPr lang="de-AT" sz="2000"/>
        </a:p>
      </dgm:t>
    </dgm:pt>
    <dgm:pt modelId="{1492F04A-C3FA-4B11-A81E-B2356880D3EC}">
      <dgm:prSet custT="1"/>
      <dgm:spPr/>
      <dgm:t>
        <a:bodyPr/>
        <a:lstStyle/>
        <a:p>
          <a:r>
            <a:rPr lang="de-AT" sz="2000"/>
            <a:t>Geräteinitiative</a:t>
          </a:r>
        </a:p>
      </dgm:t>
    </dgm:pt>
    <dgm:pt modelId="{5EA4F1A1-0170-4833-805B-BD371422FC30}" type="parTrans" cxnId="{F29201AA-E707-4C0C-8498-74D3D4014F2C}">
      <dgm:prSet/>
      <dgm:spPr/>
      <dgm:t>
        <a:bodyPr/>
        <a:lstStyle/>
        <a:p>
          <a:endParaRPr lang="de-AT" sz="2000"/>
        </a:p>
      </dgm:t>
    </dgm:pt>
    <dgm:pt modelId="{E23CEF54-B3A8-4E42-B86D-8E8E104AF632}" type="sibTrans" cxnId="{F29201AA-E707-4C0C-8498-74D3D4014F2C}">
      <dgm:prSet/>
      <dgm:spPr/>
      <dgm:t>
        <a:bodyPr/>
        <a:lstStyle/>
        <a:p>
          <a:endParaRPr lang="de-AT" sz="2000"/>
        </a:p>
      </dgm:t>
    </dgm:pt>
    <dgm:pt modelId="{7BA0AFB6-C91D-40DB-9350-5F3AB3B1A998}">
      <dgm:prSet custT="1"/>
      <dgm:spPr/>
      <dgm:t>
        <a:bodyPr/>
        <a:lstStyle/>
        <a:p>
          <a:r>
            <a:rPr lang="de-AT" sz="2000"/>
            <a:t>Hausordnung &amp; Internet Policy</a:t>
          </a:r>
          <a:endParaRPr lang="de-AT" sz="2000" dirty="0"/>
        </a:p>
      </dgm:t>
    </dgm:pt>
    <dgm:pt modelId="{5E01A2F7-3A37-4F15-93B9-FF16D9404766}" type="parTrans" cxnId="{8A7DE9DC-376C-4580-8C64-A4437E9DFD57}">
      <dgm:prSet/>
      <dgm:spPr/>
      <dgm:t>
        <a:bodyPr/>
        <a:lstStyle/>
        <a:p>
          <a:endParaRPr lang="de-AT" sz="2000"/>
        </a:p>
      </dgm:t>
    </dgm:pt>
    <dgm:pt modelId="{27D0F353-BEFA-4694-AC8B-AD2B54B5785E}" type="sibTrans" cxnId="{8A7DE9DC-376C-4580-8C64-A4437E9DFD57}">
      <dgm:prSet/>
      <dgm:spPr/>
      <dgm:t>
        <a:bodyPr/>
        <a:lstStyle/>
        <a:p>
          <a:endParaRPr lang="de-AT" sz="2000"/>
        </a:p>
      </dgm:t>
    </dgm:pt>
    <dgm:pt modelId="{15D9DDE1-9C38-4F8B-B62E-363EA21898C7}">
      <dgm:prSet phldrT="[Text]" phldr="0" custT="1"/>
      <dgm:spPr/>
      <dgm:t>
        <a:bodyPr/>
        <a:lstStyle/>
        <a:p>
          <a:r>
            <a:rPr lang="de-DE" sz="2000" dirty="0"/>
            <a:t>Materialliste (</a:t>
          </a:r>
          <a:r>
            <a:rPr lang="de-DE" sz="2000" dirty="0" err="1"/>
            <a:t>schuluniversum</a:t>
          </a:r>
          <a:r>
            <a:rPr lang="de-DE" sz="2000" dirty="0"/>
            <a:t>)</a:t>
          </a:r>
          <a:endParaRPr lang="de-AT" sz="2000" dirty="0"/>
        </a:p>
      </dgm:t>
    </dgm:pt>
    <dgm:pt modelId="{968049B7-5CE2-4D70-9DD4-15591B1A3702}" type="parTrans" cxnId="{DF61D254-C8D8-44F6-9E76-4A18D00C7FD3}">
      <dgm:prSet/>
      <dgm:spPr/>
      <dgm:t>
        <a:bodyPr/>
        <a:lstStyle/>
        <a:p>
          <a:endParaRPr lang="de-AT"/>
        </a:p>
      </dgm:t>
    </dgm:pt>
    <dgm:pt modelId="{7CC398FE-E168-4375-A632-62DAF06C1493}" type="sibTrans" cxnId="{DF61D254-C8D8-44F6-9E76-4A18D00C7FD3}">
      <dgm:prSet/>
      <dgm:spPr/>
      <dgm:t>
        <a:bodyPr/>
        <a:lstStyle/>
        <a:p>
          <a:endParaRPr lang="de-AT"/>
        </a:p>
      </dgm:t>
    </dgm:pt>
    <dgm:pt modelId="{57318092-D360-4E6B-9BDB-02943C94C984}">
      <dgm:prSet/>
      <dgm:spPr/>
      <dgm:t>
        <a:bodyPr/>
        <a:lstStyle/>
        <a:p>
          <a:r>
            <a:rPr lang="de-DE" dirty="0"/>
            <a:t>Aufgaben und Pflichten der Erziehungsberechtigten</a:t>
          </a:r>
          <a:endParaRPr lang="de-AT" dirty="0"/>
        </a:p>
      </dgm:t>
    </dgm:pt>
    <dgm:pt modelId="{565E0382-2BBA-4B28-99D6-555A7420EF19}" type="parTrans" cxnId="{70251961-F0F4-4942-9E4E-071FA9AF55EB}">
      <dgm:prSet/>
      <dgm:spPr/>
      <dgm:t>
        <a:bodyPr/>
        <a:lstStyle/>
        <a:p>
          <a:endParaRPr lang="de-AT"/>
        </a:p>
      </dgm:t>
    </dgm:pt>
    <dgm:pt modelId="{AE2AAA54-0302-45B4-96EE-4B3F37E5BA7E}" type="sibTrans" cxnId="{70251961-F0F4-4942-9E4E-071FA9AF55EB}">
      <dgm:prSet/>
      <dgm:spPr/>
      <dgm:t>
        <a:bodyPr/>
        <a:lstStyle/>
        <a:p>
          <a:endParaRPr lang="de-AT"/>
        </a:p>
      </dgm:t>
    </dgm:pt>
    <dgm:pt modelId="{C7BDB187-AD7D-48F9-A7DD-8DE325661774}" type="pres">
      <dgm:prSet presAssocID="{A8A26579-CBD2-4D6A-9068-25357C38D600}" presName="linearFlow" presStyleCnt="0">
        <dgm:presLayoutVars>
          <dgm:dir/>
          <dgm:resizeHandles val="exact"/>
        </dgm:presLayoutVars>
      </dgm:prSet>
      <dgm:spPr/>
    </dgm:pt>
    <dgm:pt modelId="{4C9C18DA-07B0-4061-938C-46B2684DF28D}" type="pres">
      <dgm:prSet presAssocID="{DD22228C-8773-4CE8-8AD1-7AF975A374CD}" presName="composite" presStyleCnt="0"/>
      <dgm:spPr/>
    </dgm:pt>
    <dgm:pt modelId="{72CFE66B-CAFA-4C03-BC97-83B1E758FCDA}" type="pres">
      <dgm:prSet presAssocID="{DD22228C-8773-4CE8-8AD1-7AF975A374CD}" presName="imgShp" presStyleLbl="fgImgPlace1" presStyleIdx="0" presStyleCnt="8"/>
      <dgm:spPr>
        <a:blipFill>
          <a:blip xmlns:r="http://schemas.openxmlformats.org/officeDocument/2006/relationships" r:embed="rId1"/>
          <a:srcRect/>
          <a:stretch>
            <a:fillRect l="-3000" r="-3000"/>
          </a:stretch>
        </a:blipFill>
      </dgm:spPr>
    </dgm:pt>
    <dgm:pt modelId="{DB56ED89-F2AF-4735-A279-E07617D20445}" type="pres">
      <dgm:prSet presAssocID="{DD22228C-8773-4CE8-8AD1-7AF975A374CD}" presName="txShp" presStyleLbl="node1" presStyleIdx="0" presStyleCnt="8">
        <dgm:presLayoutVars>
          <dgm:bulletEnabled val="1"/>
        </dgm:presLayoutVars>
      </dgm:prSet>
      <dgm:spPr/>
    </dgm:pt>
    <dgm:pt modelId="{833696B0-B2EE-4B87-B301-4A0AA715A88D}" type="pres">
      <dgm:prSet presAssocID="{EE6ECEAF-B767-4EC6-9FA2-09D8B097F4E9}" presName="spacing" presStyleCnt="0"/>
      <dgm:spPr/>
    </dgm:pt>
    <dgm:pt modelId="{C61BFCD8-C63F-4309-8BA8-F0F554B0D6D0}" type="pres">
      <dgm:prSet presAssocID="{57318092-D360-4E6B-9BDB-02943C94C984}" presName="composite" presStyleCnt="0"/>
      <dgm:spPr/>
    </dgm:pt>
    <dgm:pt modelId="{3A7CE637-3499-4B0F-9568-BABF57616B9E}" type="pres">
      <dgm:prSet presAssocID="{57318092-D360-4E6B-9BDB-02943C94C984}" presName="imgShp" presStyleLbl="fgImgPlace1" presStyleIdx="1" presStyleCnt="8"/>
      <dgm:spPr>
        <a:blipFill>
          <a:blip xmlns:r="http://schemas.openxmlformats.org/officeDocument/2006/relationships" r:embed="rId1"/>
          <a:srcRect/>
          <a:stretch>
            <a:fillRect l="-3000" r="-3000"/>
          </a:stretch>
        </a:blipFill>
      </dgm:spPr>
    </dgm:pt>
    <dgm:pt modelId="{D05810EC-3B4B-490E-BC44-BF9DF3A4D610}" type="pres">
      <dgm:prSet presAssocID="{57318092-D360-4E6B-9BDB-02943C94C984}" presName="txShp" presStyleLbl="node1" presStyleIdx="1" presStyleCnt="8">
        <dgm:presLayoutVars>
          <dgm:bulletEnabled val="1"/>
        </dgm:presLayoutVars>
      </dgm:prSet>
      <dgm:spPr/>
    </dgm:pt>
    <dgm:pt modelId="{184A5A95-63D4-4036-9AD7-82AB8B24B088}" type="pres">
      <dgm:prSet presAssocID="{AE2AAA54-0302-45B4-96EE-4B3F37E5BA7E}" presName="spacing" presStyleCnt="0"/>
      <dgm:spPr/>
    </dgm:pt>
    <dgm:pt modelId="{80B806B6-BC7B-4B82-A2B2-CB0EAB45F1FA}" type="pres">
      <dgm:prSet presAssocID="{BA5712D0-EC1E-437C-A356-208F4F666E0F}" presName="composite" presStyleCnt="0"/>
      <dgm:spPr/>
    </dgm:pt>
    <dgm:pt modelId="{BF25C101-E676-4434-A898-2054309CDF49}" type="pres">
      <dgm:prSet presAssocID="{BA5712D0-EC1E-437C-A356-208F4F666E0F}" presName="imgShp" presStyleLbl="fgImgPlace1" presStyleIdx="2" presStyleCnt="8"/>
      <dgm:spPr>
        <a:blipFill>
          <a:blip xmlns:r="http://schemas.openxmlformats.org/officeDocument/2006/relationships" r:embed="rId1"/>
          <a:srcRect/>
          <a:stretch>
            <a:fillRect l="-3000" r="-3000"/>
          </a:stretch>
        </a:blipFill>
      </dgm:spPr>
    </dgm:pt>
    <dgm:pt modelId="{900F23A0-3022-4782-971B-09DED93524FA}" type="pres">
      <dgm:prSet presAssocID="{BA5712D0-EC1E-437C-A356-208F4F666E0F}" presName="txShp" presStyleLbl="node1" presStyleIdx="2" presStyleCnt="8">
        <dgm:presLayoutVars>
          <dgm:bulletEnabled val="1"/>
        </dgm:presLayoutVars>
      </dgm:prSet>
      <dgm:spPr/>
    </dgm:pt>
    <dgm:pt modelId="{FDF7989A-FFEA-486B-B2D1-F20EB1A56292}" type="pres">
      <dgm:prSet presAssocID="{CBCB4E24-6928-4FA5-B1E2-134A3B4922A7}" presName="spacing" presStyleCnt="0"/>
      <dgm:spPr/>
    </dgm:pt>
    <dgm:pt modelId="{E24ADD3E-F67A-43F1-BECA-F4062886ED45}" type="pres">
      <dgm:prSet presAssocID="{1492F04A-C3FA-4B11-A81E-B2356880D3EC}" presName="composite" presStyleCnt="0"/>
      <dgm:spPr/>
    </dgm:pt>
    <dgm:pt modelId="{D29760CA-3EBA-4F14-9F64-E793C27E391A}" type="pres">
      <dgm:prSet presAssocID="{1492F04A-C3FA-4B11-A81E-B2356880D3EC}" presName="imgShp" presStyleLbl="fgImgPlace1" presStyleIdx="3" presStyleCnt="8"/>
      <dgm:spPr>
        <a:blipFill>
          <a:blip xmlns:r="http://schemas.openxmlformats.org/officeDocument/2006/relationships" r:embed="rId1"/>
          <a:srcRect/>
          <a:stretch>
            <a:fillRect l="-3000" r="-3000"/>
          </a:stretch>
        </a:blipFill>
      </dgm:spPr>
    </dgm:pt>
    <dgm:pt modelId="{4597806D-9DD2-4A95-A88B-7D81C0B477AA}" type="pres">
      <dgm:prSet presAssocID="{1492F04A-C3FA-4B11-A81E-B2356880D3EC}" presName="txShp" presStyleLbl="node1" presStyleIdx="3" presStyleCnt="8">
        <dgm:presLayoutVars>
          <dgm:bulletEnabled val="1"/>
        </dgm:presLayoutVars>
      </dgm:prSet>
      <dgm:spPr/>
    </dgm:pt>
    <dgm:pt modelId="{3D8B11D7-5B18-47A5-A73F-4DBF6E5EEE83}" type="pres">
      <dgm:prSet presAssocID="{E23CEF54-B3A8-4E42-B86D-8E8E104AF632}" presName="spacing" presStyleCnt="0"/>
      <dgm:spPr/>
    </dgm:pt>
    <dgm:pt modelId="{F178B0DA-58C6-4397-A5C2-CCDF3F7C42D3}" type="pres">
      <dgm:prSet presAssocID="{7BA0AFB6-C91D-40DB-9350-5F3AB3B1A998}" presName="composite" presStyleCnt="0"/>
      <dgm:spPr/>
    </dgm:pt>
    <dgm:pt modelId="{AC9B78FF-7C38-4C74-99AA-E7FD1A9F695C}" type="pres">
      <dgm:prSet presAssocID="{7BA0AFB6-C91D-40DB-9350-5F3AB3B1A998}" presName="imgShp" presStyleLbl="fgImgPlace1" presStyleIdx="4" presStyleCnt="8"/>
      <dgm:spPr>
        <a:blipFill>
          <a:blip xmlns:r="http://schemas.openxmlformats.org/officeDocument/2006/relationships" r:embed="rId1"/>
          <a:srcRect/>
          <a:stretch>
            <a:fillRect l="-3000" r="-3000"/>
          </a:stretch>
        </a:blipFill>
      </dgm:spPr>
    </dgm:pt>
    <dgm:pt modelId="{62BDEEA7-0987-43E7-AA8C-C6C457463114}" type="pres">
      <dgm:prSet presAssocID="{7BA0AFB6-C91D-40DB-9350-5F3AB3B1A998}" presName="txShp" presStyleLbl="node1" presStyleIdx="4" presStyleCnt="8">
        <dgm:presLayoutVars>
          <dgm:bulletEnabled val="1"/>
        </dgm:presLayoutVars>
      </dgm:prSet>
      <dgm:spPr/>
    </dgm:pt>
    <dgm:pt modelId="{96124074-394D-4CB6-A764-F449C8B2B1CE}" type="pres">
      <dgm:prSet presAssocID="{27D0F353-BEFA-4694-AC8B-AD2B54B5785E}" presName="spacing" presStyleCnt="0"/>
      <dgm:spPr/>
    </dgm:pt>
    <dgm:pt modelId="{C009D5F3-77D0-4355-AE6E-C25B4AAD0D62}" type="pres">
      <dgm:prSet presAssocID="{8243503C-C2BD-4654-8D6B-823B822433B8}" presName="composite" presStyleCnt="0"/>
      <dgm:spPr/>
    </dgm:pt>
    <dgm:pt modelId="{648A76FE-6894-46CF-908C-FA2438CE908A}" type="pres">
      <dgm:prSet presAssocID="{8243503C-C2BD-4654-8D6B-823B822433B8}" presName="imgShp" presStyleLbl="fgImgPlace1" presStyleIdx="5" presStyleCnt="8"/>
      <dgm:spPr>
        <a:blipFill>
          <a:blip xmlns:r="http://schemas.openxmlformats.org/officeDocument/2006/relationships" r:embed="rId1"/>
          <a:srcRect/>
          <a:stretch>
            <a:fillRect l="-3000" r="-3000"/>
          </a:stretch>
        </a:blipFill>
      </dgm:spPr>
    </dgm:pt>
    <dgm:pt modelId="{607CB35A-2FC0-4A7C-8351-2354137AB7A3}" type="pres">
      <dgm:prSet presAssocID="{8243503C-C2BD-4654-8D6B-823B822433B8}" presName="txShp" presStyleLbl="node1" presStyleIdx="5" presStyleCnt="8">
        <dgm:presLayoutVars>
          <dgm:bulletEnabled val="1"/>
        </dgm:presLayoutVars>
      </dgm:prSet>
      <dgm:spPr/>
    </dgm:pt>
    <dgm:pt modelId="{D5CB2224-B7D3-46A0-8D61-0D69BBEC56E0}" type="pres">
      <dgm:prSet presAssocID="{19344050-3987-4A37-93D0-FBAED8CED68B}" presName="spacing" presStyleCnt="0"/>
      <dgm:spPr/>
    </dgm:pt>
    <dgm:pt modelId="{97336CCA-F679-46AB-8E68-B7676FF67E60}" type="pres">
      <dgm:prSet presAssocID="{95F42AA9-E6F7-4EBA-BE28-930BBCC10D70}" presName="composite" presStyleCnt="0"/>
      <dgm:spPr/>
    </dgm:pt>
    <dgm:pt modelId="{861C58FA-B710-4434-BF54-949CB48CF030}" type="pres">
      <dgm:prSet presAssocID="{95F42AA9-E6F7-4EBA-BE28-930BBCC10D70}" presName="imgShp" presStyleLbl="fgImgPlace1" presStyleIdx="6" presStyleCnt="8"/>
      <dgm:spPr>
        <a:blipFill>
          <a:blip xmlns:r="http://schemas.openxmlformats.org/officeDocument/2006/relationships" r:embed="rId1"/>
          <a:srcRect/>
          <a:stretch>
            <a:fillRect l="-3000" r="-3000"/>
          </a:stretch>
        </a:blipFill>
      </dgm:spPr>
    </dgm:pt>
    <dgm:pt modelId="{45F555AB-68D1-4482-8B3F-E037DAEF471D}" type="pres">
      <dgm:prSet presAssocID="{95F42AA9-E6F7-4EBA-BE28-930BBCC10D70}" presName="txShp" presStyleLbl="node1" presStyleIdx="6" presStyleCnt="8">
        <dgm:presLayoutVars>
          <dgm:bulletEnabled val="1"/>
        </dgm:presLayoutVars>
      </dgm:prSet>
      <dgm:spPr/>
    </dgm:pt>
    <dgm:pt modelId="{5B56020C-A15F-4A53-8D6E-BA02AC8E84A2}" type="pres">
      <dgm:prSet presAssocID="{A2A0C886-F364-41C9-90A5-30625448B8E5}" presName="spacing" presStyleCnt="0"/>
      <dgm:spPr/>
    </dgm:pt>
    <dgm:pt modelId="{FF58AA13-8C40-448E-870A-BCCA209B4BC4}" type="pres">
      <dgm:prSet presAssocID="{15D9DDE1-9C38-4F8B-B62E-363EA21898C7}" presName="composite" presStyleCnt="0"/>
      <dgm:spPr/>
    </dgm:pt>
    <dgm:pt modelId="{7ABB1CBB-413E-49DE-B9D2-374BDBC21E44}" type="pres">
      <dgm:prSet presAssocID="{15D9DDE1-9C38-4F8B-B62E-363EA21898C7}" presName="imgShp" presStyleLbl="fgImgPlace1" presStyleIdx="7" presStyleCnt="8"/>
      <dgm:spPr>
        <a:blipFill>
          <a:blip xmlns:r="http://schemas.openxmlformats.org/officeDocument/2006/relationships" r:embed="rId1"/>
          <a:srcRect/>
          <a:stretch>
            <a:fillRect l="-3000" r="-3000"/>
          </a:stretch>
        </a:blipFill>
      </dgm:spPr>
    </dgm:pt>
    <dgm:pt modelId="{C2DE160C-F3FE-4E2E-BDA4-C26496C00CE6}" type="pres">
      <dgm:prSet presAssocID="{15D9DDE1-9C38-4F8B-B62E-363EA21898C7}" presName="txShp" presStyleLbl="node1" presStyleIdx="7" presStyleCnt="8">
        <dgm:presLayoutVars>
          <dgm:bulletEnabled val="1"/>
        </dgm:presLayoutVars>
      </dgm:prSet>
      <dgm:spPr/>
    </dgm:pt>
  </dgm:ptLst>
  <dgm:cxnLst>
    <dgm:cxn modelId="{1C12D406-9204-4636-A662-274353B1B6C5}" srcId="{A8A26579-CBD2-4D6A-9068-25357C38D600}" destId="{95F42AA9-E6F7-4EBA-BE28-930BBCC10D70}" srcOrd="6" destOrd="0" parTransId="{7502B8FA-D6A4-4C0D-BA82-7B74490EED46}" sibTransId="{A2A0C886-F364-41C9-90A5-30625448B8E5}"/>
    <dgm:cxn modelId="{04683B16-C714-4497-B5B3-3387FB90C782}" type="presOf" srcId="{95F42AA9-E6F7-4EBA-BE28-930BBCC10D70}" destId="{45F555AB-68D1-4482-8B3F-E037DAEF471D}" srcOrd="0" destOrd="0" presId="urn:microsoft.com/office/officeart/2005/8/layout/vList3"/>
    <dgm:cxn modelId="{BD160D2A-91BA-4A0B-BF31-D4312A23FCEA}" srcId="{A8A26579-CBD2-4D6A-9068-25357C38D600}" destId="{8243503C-C2BD-4654-8D6B-823B822433B8}" srcOrd="5" destOrd="0" parTransId="{20AE4C96-E724-44CD-86F5-A1133FD91220}" sibTransId="{19344050-3987-4A37-93D0-FBAED8CED68B}"/>
    <dgm:cxn modelId="{BF35FF39-9560-458F-849F-C616191379A3}" type="presOf" srcId="{15D9DDE1-9C38-4F8B-B62E-363EA21898C7}" destId="{C2DE160C-F3FE-4E2E-BDA4-C26496C00CE6}" srcOrd="0" destOrd="0" presId="urn:microsoft.com/office/officeart/2005/8/layout/vList3"/>
    <dgm:cxn modelId="{C7EE9D3B-7254-450D-8D9B-EBA03EE2A31E}" srcId="{A8A26579-CBD2-4D6A-9068-25357C38D600}" destId="{DD22228C-8773-4CE8-8AD1-7AF975A374CD}" srcOrd="0" destOrd="0" parTransId="{C8B44749-4AFF-4ACB-94A8-E4FB5401587B}" sibTransId="{EE6ECEAF-B767-4EC6-9FA2-09D8B097F4E9}"/>
    <dgm:cxn modelId="{70251961-F0F4-4942-9E4E-071FA9AF55EB}" srcId="{A8A26579-CBD2-4D6A-9068-25357C38D600}" destId="{57318092-D360-4E6B-9BDB-02943C94C984}" srcOrd="1" destOrd="0" parTransId="{565E0382-2BBA-4B28-99D6-555A7420EF19}" sibTransId="{AE2AAA54-0302-45B4-96EE-4B3F37E5BA7E}"/>
    <dgm:cxn modelId="{982D8E62-F1DF-46DC-BA0A-C77961C68F63}" type="presOf" srcId="{DD22228C-8773-4CE8-8AD1-7AF975A374CD}" destId="{DB56ED89-F2AF-4735-A279-E07617D20445}" srcOrd="0" destOrd="0" presId="urn:microsoft.com/office/officeart/2005/8/layout/vList3"/>
    <dgm:cxn modelId="{C68B9F63-C490-4E95-9E3E-F73C31A097CB}" type="presOf" srcId="{57318092-D360-4E6B-9BDB-02943C94C984}" destId="{D05810EC-3B4B-490E-BC44-BF9DF3A4D610}" srcOrd="0" destOrd="0" presId="urn:microsoft.com/office/officeart/2005/8/layout/vList3"/>
    <dgm:cxn modelId="{F631DA44-EA5C-4A31-B32F-2CA7848AA786}" type="presOf" srcId="{8243503C-C2BD-4654-8D6B-823B822433B8}" destId="{607CB35A-2FC0-4A7C-8351-2354137AB7A3}" srcOrd="0" destOrd="0" presId="urn:microsoft.com/office/officeart/2005/8/layout/vList3"/>
    <dgm:cxn modelId="{DF61D254-C8D8-44F6-9E76-4A18D00C7FD3}" srcId="{A8A26579-CBD2-4D6A-9068-25357C38D600}" destId="{15D9DDE1-9C38-4F8B-B62E-363EA21898C7}" srcOrd="7" destOrd="0" parTransId="{968049B7-5CE2-4D70-9DD4-15591B1A3702}" sibTransId="{7CC398FE-E168-4375-A632-62DAF06C1493}"/>
    <dgm:cxn modelId="{F29201AA-E707-4C0C-8498-74D3D4014F2C}" srcId="{A8A26579-CBD2-4D6A-9068-25357C38D600}" destId="{1492F04A-C3FA-4B11-A81E-B2356880D3EC}" srcOrd="3" destOrd="0" parTransId="{5EA4F1A1-0170-4833-805B-BD371422FC30}" sibTransId="{E23CEF54-B3A8-4E42-B86D-8E8E104AF632}"/>
    <dgm:cxn modelId="{E76B4BBA-9768-4866-AF53-D8FACFD02DF9}" type="presOf" srcId="{1492F04A-C3FA-4B11-A81E-B2356880D3EC}" destId="{4597806D-9DD2-4A95-A88B-7D81C0B477AA}" srcOrd="0" destOrd="0" presId="urn:microsoft.com/office/officeart/2005/8/layout/vList3"/>
    <dgm:cxn modelId="{EEDEC3BE-62DF-403D-A65B-F78E4242B700}" srcId="{A8A26579-CBD2-4D6A-9068-25357C38D600}" destId="{BA5712D0-EC1E-437C-A356-208F4F666E0F}" srcOrd="2" destOrd="0" parTransId="{92269C59-0BC1-4194-BC7C-CB06ACC2850A}" sibTransId="{CBCB4E24-6928-4FA5-B1E2-134A3B4922A7}"/>
    <dgm:cxn modelId="{A7956AD2-34A2-4B9C-A29E-62673DDADA91}" type="presOf" srcId="{A8A26579-CBD2-4D6A-9068-25357C38D600}" destId="{C7BDB187-AD7D-48F9-A7DD-8DE325661774}" srcOrd="0" destOrd="0" presId="urn:microsoft.com/office/officeart/2005/8/layout/vList3"/>
    <dgm:cxn modelId="{024772D9-D1CC-4654-B610-6D3C0BCD1F4A}" type="presOf" srcId="{7BA0AFB6-C91D-40DB-9350-5F3AB3B1A998}" destId="{62BDEEA7-0987-43E7-AA8C-C6C457463114}" srcOrd="0" destOrd="0" presId="urn:microsoft.com/office/officeart/2005/8/layout/vList3"/>
    <dgm:cxn modelId="{32F5C3DC-BCDD-4727-A25C-4B51C22BC8BE}" type="presOf" srcId="{BA5712D0-EC1E-437C-A356-208F4F666E0F}" destId="{900F23A0-3022-4782-971B-09DED93524FA}" srcOrd="0" destOrd="0" presId="urn:microsoft.com/office/officeart/2005/8/layout/vList3"/>
    <dgm:cxn modelId="{8A7DE9DC-376C-4580-8C64-A4437E9DFD57}" srcId="{A8A26579-CBD2-4D6A-9068-25357C38D600}" destId="{7BA0AFB6-C91D-40DB-9350-5F3AB3B1A998}" srcOrd="4" destOrd="0" parTransId="{5E01A2F7-3A37-4F15-93B9-FF16D9404766}" sibTransId="{27D0F353-BEFA-4694-AC8B-AD2B54B5785E}"/>
    <dgm:cxn modelId="{1E29E63A-D3B0-4298-BF01-C0BFA00BBEFA}" type="presParOf" srcId="{C7BDB187-AD7D-48F9-A7DD-8DE325661774}" destId="{4C9C18DA-07B0-4061-938C-46B2684DF28D}" srcOrd="0" destOrd="0" presId="urn:microsoft.com/office/officeart/2005/8/layout/vList3"/>
    <dgm:cxn modelId="{5B7A0FD9-81FE-4303-A58D-E1EC42326316}" type="presParOf" srcId="{4C9C18DA-07B0-4061-938C-46B2684DF28D}" destId="{72CFE66B-CAFA-4C03-BC97-83B1E758FCDA}" srcOrd="0" destOrd="0" presId="urn:microsoft.com/office/officeart/2005/8/layout/vList3"/>
    <dgm:cxn modelId="{F1B9CBF5-18B7-43EE-8D4B-23A6A58A7FD6}" type="presParOf" srcId="{4C9C18DA-07B0-4061-938C-46B2684DF28D}" destId="{DB56ED89-F2AF-4735-A279-E07617D20445}" srcOrd="1" destOrd="0" presId="urn:microsoft.com/office/officeart/2005/8/layout/vList3"/>
    <dgm:cxn modelId="{0F81044A-5049-4DEA-94A3-31AAED304DAA}" type="presParOf" srcId="{C7BDB187-AD7D-48F9-A7DD-8DE325661774}" destId="{833696B0-B2EE-4B87-B301-4A0AA715A88D}" srcOrd="1" destOrd="0" presId="urn:microsoft.com/office/officeart/2005/8/layout/vList3"/>
    <dgm:cxn modelId="{C0D21518-3AAC-4FBB-A265-9FCC8C013032}" type="presParOf" srcId="{C7BDB187-AD7D-48F9-A7DD-8DE325661774}" destId="{C61BFCD8-C63F-4309-8BA8-F0F554B0D6D0}" srcOrd="2" destOrd="0" presId="urn:microsoft.com/office/officeart/2005/8/layout/vList3"/>
    <dgm:cxn modelId="{0790D9B0-6BBC-4EB0-B966-92F57DE7B80D}" type="presParOf" srcId="{C61BFCD8-C63F-4309-8BA8-F0F554B0D6D0}" destId="{3A7CE637-3499-4B0F-9568-BABF57616B9E}" srcOrd="0" destOrd="0" presId="urn:microsoft.com/office/officeart/2005/8/layout/vList3"/>
    <dgm:cxn modelId="{672C0ADE-A9F4-4267-A0AF-046E43FBECDC}" type="presParOf" srcId="{C61BFCD8-C63F-4309-8BA8-F0F554B0D6D0}" destId="{D05810EC-3B4B-490E-BC44-BF9DF3A4D610}" srcOrd="1" destOrd="0" presId="urn:microsoft.com/office/officeart/2005/8/layout/vList3"/>
    <dgm:cxn modelId="{967CE35E-E59E-4491-B153-3F8259FA7810}" type="presParOf" srcId="{C7BDB187-AD7D-48F9-A7DD-8DE325661774}" destId="{184A5A95-63D4-4036-9AD7-82AB8B24B088}" srcOrd="3" destOrd="0" presId="urn:microsoft.com/office/officeart/2005/8/layout/vList3"/>
    <dgm:cxn modelId="{C012193F-850A-4AC8-B8F1-266ADDAFB97E}" type="presParOf" srcId="{C7BDB187-AD7D-48F9-A7DD-8DE325661774}" destId="{80B806B6-BC7B-4B82-A2B2-CB0EAB45F1FA}" srcOrd="4" destOrd="0" presId="urn:microsoft.com/office/officeart/2005/8/layout/vList3"/>
    <dgm:cxn modelId="{62BEE59C-A88E-4908-997C-F93C0D0AF522}" type="presParOf" srcId="{80B806B6-BC7B-4B82-A2B2-CB0EAB45F1FA}" destId="{BF25C101-E676-4434-A898-2054309CDF49}" srcOrd="0" destOrd="0" presId="urn:microsoft.com/office/officeart/2005/8/layout/vList3"/>
    <dgm:cxn modelId="{D596C0E6-9DCB-4A55-B560-E71C838EBA09}" type="presParOf" srcId="{80B806B6-BC7B-4B82-A2B2-CB0EAB45F1FA}" destId="{900F23A0-3022-4782-971B-09DED93524FA}" srcOrd="1" destOrd="0" presId="urn:microsoft.com/office/officeart/2005/8/layout/vList3"/>
    <dgm:cxn modelId="{7F473D4C-F202-4959-BCD0-09FB7D055E7C}" type="presParOf" srcId="{C7BDB187-AD7D-48F9-A7DD-8DE325661774}" destId="{FDF7989A-FFEA-486B-B2D1-F20EB1A56292}" srcOrd="5" destOrd="0" presId="urn:microsoft.com/office/officeart/2005/8/layout/vList3"/>
    <dgm:cxn modelId="{87E1FBE7-E59C-4FE7-B153-28159ED67990}" type="presParOf" srcId="{C7BDB187-AD7D-48F9-A7DD-8DE325661774}" destId="{E24ADD3E-F67A-43F1-BECA-F4062886ED45}" srcOrd="6" destOrd="0" presId="urn:microsoft.com/office/officeart/2005/8/layout/vList3"/>
    <dgm:cxn modelId="{89FE1CDD-B3F0-422E-B143-F47892712840}" type="presParOf" srcId="{E24ADD3E-F67A-43F1-BECA-F4062886ED45}" destId="{D29760CA-3EBA-4F14-9F64-E793C27E391A}" srcOrd="0" destOrd="0" presId="urn:microsoft.com/office/officeart/2005/8/layout/vList3"/>
    <dgm:cxn modelId="{6E7F97B6-D51D-4738-9097-3642FFF24639}" type="presParOf" srcId="{E24ADD3E-F67A-43F1-BECA-F4062886ED45}" destId="{4597806D-9DD2-4A95-A88B-7D81C0B477AA}" srcOrd="1" destOrd="0" presId="urn:microsoft.com/office/officeart/2005/8/layout/vList3"/>
    <dgm:cxn modelId="{6B904EC9-AE68-4043-83E2-9CA7F5C2683A}" type="presParOf" srcId="{C7BDB187-AD7D-48F9-A7DD-8DE325661774}" destId="{3D8B11D7-5B18-47A5-A73F-4DBF6E5EEE83}" srcOrd="7" destOrd="0" presId="urn:microsoft.com/office/officeart/2005/8/layout/vList3"/>
    <dgm:cxn modelId="{B78BDB72-E4A3-4291-9C95-CEBC570545EC}" type="presParOf" srcId="{C7BDB187-AD7D-48F9-A7DD-8DE325661774}" destId="{F178B0DA-58C6-4397-A5C2-CCDF3F7C42D3}" srcOrd="8" destOrd="0" presId="urn:microsoft.com/office/officeart/2005/8/layout/vList3"/>
    <dgm:cxn modelId="{1DA1655E-6813-4561-B00D-0DC087B3678D}" type="presParOf" srcId="{F178B0DA-58C6-4397-A5C2-CCDF3F7C42D3}" destId="{AC9B78FF-7C38-4C74-99AA-E7FD1A9F695C}" srcOrd="0" destOrd="0" presId="urn:microsoft.com/office/officeart/2005/8/layout/vList3"/>
    <dgm:cxn modelId="{F3214588-B912-458B-BD86-CA319E49FEFC}" type="presParOf" srcId="{F178B0DA-58C6-4397-A5C2-CCDF3F7C42D3}" destId="{62BDEEA7-0987-43E7-AA8C-C6C457463114}" srcOrd="1" destOrd="0" presId="urn:microsoft.com/office/officeart/2005/8/layout/vList3"/>
    <dgm:cxn modelId="{0192BA2E-CCCA-4D7E-8E35-6720C8AEA4F9}" type="presParOf" srcId="{C7BDB187-AD7D-48F9-A7DD-8DE325661774}" destId="{96124074-394D-4CB6-A764-F449C8B2B1CE}" srcOrd="9" destOrd="0" presId="urn:microsoft.com/office/officeart/2005/8/layout/vList3"/>
    <dgm:cxn modelId="{AD68E915-70F3-44E9-A229-459CD19ED67A}" type="presParOf" srcId="{C7BDB187-AD7D-48F9-A7DD-8DE325661774}" destId="{C009D5F3-77D0-4355-AE6E-C25B4AAD0D62}" srcOrd="10" destOrd="0" presId="urn:microsoft.com/office/officeart/2005/8/layout/vList3"/>
    <dgm:cxn modelId="{3DEE1311-BC60-44EC-B889-BC81EFEEFF1D}" type="presParOf" srcId="{C009D5F3-77D0-4355-AE6E-C25B4AAD0D62}" destId="{648A76FE-6894-46CF-908C-FA2438CE908A}" srcOrd="0" destOrd="0" presId="urn:microsoft.com/office/officeart/2005/8/layout/vList3"/>
    <dgm:cxn modelId="{8467EB03-8D63-4284-98BC-A2D7321AA74F}" type="presParOf" srcId="{C009D5F3-77D0-4355-AE6E-C25B4AAD0D62}" destId="{607CB35A-2FC0-4A7C-8351-2354137AB7A3}" srcOrd="1" destOrd="0" presId="urn:microsoft.com/office/officeart/2005/8/layout/vList3"/>
    <dgm:cxn modelId="{4A860B8D-DFFB-4028-8462-3058D2339528}" type="presParOf" srcId="{C7BDB187-AD7D-48F9-A7DD-8DE325661774}" destId="{D5CB2224-B7D3-46A0-8D61-0D69BBEC56E0}" srcOrd="11" destOrd="0" presId="urn:microsoft.com/office/officeart/2005/8/layout/vList3"/>
    <dgm:cxn modelId="{9F036E35-0DDF-4941-9FC4-515A4CE0A44C}" type="presParOf" srcId="{C7BDB187-AD7D-48F9-A7DD-8DE325661774}" destId="{97336CCA-F679-46AB-8E68-B7676FF67E60}" srcOrd="12" destOrd="0" presId="urn:microsoft.com/office/officeart/2005/8/layout/vList3"/>
    <dgm:cxn modelId="{FDBF9F7A-7FD5-45F5-907F-84A102B162F8}" type="presParOf" srcId="{97336CCA-F679-46AB-8E68-B7676FF67E60}" destId="{861C58FA-B710-4434-BF54-949CB48CF030}" srcOrd="0" destOrd="0" presId="urn:microsoft.com/office/officeart/2005/8/layout/vList3"/>
    <dgm:cxn modelId="{6C4E4690-D8F0-4DAD-AABD-1DE7A7ED8BA8}" type="presParOf" srcId="{97336CCA-F679-46AB-8E68-B7676FF67E60}" destId="{45F555AB-68D1-4482-8B3F-E037DAEF471D}" srcOrd="1" destOrd="0" presId="urn:microsoft.com/office/officeart/2005/8/layout/vList3"/>
    <dgm:cxn modelId="{93DC82AE-FFA9-44F1-9273-32D264AC6990}" type="presParOf" srcId="{C7BDB187-AD7D-48F9-A7DD-8DE325661774}" destId="{5B56020C-A15F-4A53-8D6E-BA02AC8E84A2}" srcOrd="13" destOrd="0" presId="urn:microsoft.com/office/officeart/2005/8/layout/vList3"/>
    <dgm:cxn modelId="{88CF2F87-0E57-4E58-BE82-F703D1DD2C64}" type="presParOf" srcId="{C7BDB187-AD7D-48F9-A7DD-8DE325661774}" destId="{FF58AA13-8C40-448E-870A-BCCA209B4BC4}" srcOrd="14" destOrd="0" presId="urn:microsoft.com/office/officeart/2005/8/layout/vList3"/>
    <dgm:cxn modelId="{BCD72BB0-E32C-4882-B806-3A632A405C65}" type="presParOf" srcId="{FF58AA13-8C40-448E-870A-BCCA209B4BC4}" destId="{7ABB1CBB-413E-49DE-B9D2-374BDBC21E44}" srcOrd="0" destOrd="0" presId="urn:microsoft.com/office/officeart/2005/8/layout/vList3"/>
    <dgm:cxn modelId="{F80EBB24-33AE-4849-9D74-B58C6E6D9B4D}" type="presParOf" srcId="{FF58AA13-8C40-448E-870A-BCCA209B4BC4}" destId="{C2DE160C-F3FE-4E2E-BDA4-C26496C00CE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0034D7-5083-4998-8B29-638507A3A5ED}"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de-AT"/>
        </a:p>
      </dgm:t>
    </dgm:pt>
    <dgm:pt modelId="{7BAF87EF-DFFC-4347-908C-625338429436}">
      <dgm:prSet phldrT="[Text]" phldr="0" custT="1"/>
      <dgm:spPr/>
      <dgm:t>
        <a:bodyPr/>
        <a:lstStyle/>
        <a:p>
          <a:r>
            <a:rPr lang="de-AT" sz="3000" dirty="0"/>
            <a:t>Vitalschüler</a:t>
          </a:r>
        </a:p>
      </dgm:t>
    </dgm:pt>
    <dgm:pt modelId="{6565733E-B72B-4849-8A10-652D1AC2271B}" type="parTrans" cxnId="{71B81B48-2DB0-4486-8A89-00593E18EB2F}">
      <dgm:prSet/>
      <dgm:spPr/>
      <dgm:t>
        <a:bodyPr/>
        <a:lstStyle/>
        <a:p>
          <a:endParaRPr lang="de-AT"/>
        </a:p>
      </dgm:t>
    </dgm:pt>
    <dgm:pt modelId="{3C2BC0C4-DD5A-4664-95CC-CD4CFC6BF932}" type="sibTrans" cxnId="{71B81B48-2DB0-4486-8A89-00593E18EB2F}">
      <dgm:prSet/>
      <dgm:spPr/>
      <dgm:t>
        <a:bodyPr/>
        <a:lstStyle/>
        <a:p>
          <a:endParaRPr lang="de-AT"/>
        </a:p>
      </dgm:t>
    </dgm:pt>
    <dgm:pt modelId="{936171FA-979D-4CA0-8A3A-DE746EC6383C}">
      <dgm:prSet phldrT="[Text]" phldr="0"/>
      <dgm:spPr/>
      <dgm:t>
        <a:bodyPr/>
        <a:lstStyle/>
        <a:p>
          <a:r>
            <a:rPr lang="de-AT" dirty="0"/>
            <a:t>2 T-Shirts</a:t>
          </a:r>
        </a:p>
      </dgm:t>
    </dgm:pt>
    <dgm:pt modelId="{94F3B0FD-C841-4AB4-8D8E-559E9367160A}" type="parTrans" cxnId="{4298C01F-C856-427C-A89F-F468B88B2B36}">
      <dgm:prSet/>
      <dgm:spPr/>
      <dgm:t>
        <a:bodyPr/>
        <a:lstStyle/>
        <a:p>
          <a:endParaRPr lang="de-AT"/>
        </a:p>
      </dgm:t>
    </dgm:pt>
    <dgm:pt modelId="{A424CEB3-532B-4846-9F8D-0E776596685D}" type="sibTrans" cxnId="{4298C01F-C856-427C-A89F-F468B88B2B36}">
      <dgm:prSet/>
      <dgm:spPr/>
      <dgm:t>
        <a:bodyPr/>
        <a:lstStyle/>
        <a:p>
          <a:endParaRPr lang="de-AT"/>
        </a:p>
      </dgm:t>
    </dgm:pt>
    <dgm:pt modelId="{572E5DCE-8A67-46A6-AD0F-AA6B8715F181}">
      <dgm:prSet phldrT="[Text]" phldr="0"/>
      <dgm:spPr/>
      <dgm:t>
        <a:bodyPr/>
        <a:lstStyle/>
        <a:p>
          <a:r>
            <a:rPr lang="de-AT" dirty="0"/>
            <a:t>1 Short</a:t>
          </a:r>
        </a:p>
      </dgm:t>
    </dgm:pt>
    <dgm:pt modelId="{B1590A66-C0DB-4FF7-84B5-9C3E36978705}" type="parTrans" cxnId="{FE5BAEA6-D1BF-4532-81F5-B71C78591440}">
      <dgm:prSet/>
      <dgm:spPr/>
      <dgm:t>
        <a:bodyPr/>
        <a:lstStyle/>
        <a:p>
          <a:endParaRPr lang="de-AT"/>
        </a:p>
      </dgm:t>
    </dgm:pt>
    <dgm:pt modelId="{6EE08838-2FBD-4CE0-ABDF-F677A288F8A3}" type="sibTrans" cxnId="{FE5BAEA6-D1BF-4532-81F5-B71C78591440}">
      <dgm:prSet/>
      <dgm:spPr/>
      <dgm:t>
        <a:bodyPr/>
        <a:lstStyle/>
        <a:p>
          <a:endParaRPr lang="de-AT"/>
        </a:p>
      </dgm:t>
    </dgm:pt>
    <dgm:pt modelId="{6237F3B2-8647-473D-B0FC-DA8C2039F779}">
      <dgm:prSet phldrT="[Text]" phldr="0"/>
      <dgm:spPr/>
      <dgm:t>
        <a:bodyPr/>
        <a:lstStyle/>
        <a:p>
          <a:r>
            <a:rPr lang="de-AT"/>
            <a:t>Trainingsjacke</a:t>
          </a:r>
          <a:endParaRPr lang="de-AT" dirty="0"/>
        </a:p>
      </dgm:t>
    </dgm:pt>
    <dgm:pt modelId="{2094C0DD-90C7-43CD-9025-8E32959C71D9}" type="parTrans" cxnId="{B135F928-6ADB-459F-AB9D-2883F9E80BBD}">
      <dgm:prSet/>
      <dgm:spPr/>
      <dgm:t>
        <a:bodyPr/>
        <a:lstStyle/>
        <a:p>
          <a:endParaRPr lang="de-AT"/>
        </a:p>
      </dgm:t>
    </dgm:pt>
    <dgm:pt modelId="{1AAB472C-73A9-4AB1-B8AA-3194C848D566}" type="sibTrans" cxnId="{B135F928-6ADB-459F-AB9D-2883F9E80BBD}">
      <dgm:prSet/>
      <dgm:spPr/>
      <dgm:t>
        <a:bodyPr/>
        <a:lstStyle/>
        <a:p>
          <a:endParaRPr lang="de-AT"/>
        </a:p>
      </dgm:t>
    </dgm:pt>
    <dgm:pt modelId="{4A47A7A1-5978-4764-B69D-181ABA75053E}">
      <dgm:prSet phldrT="[Text]" phldr="0"/>
      <dgm:spPr/>
      <dgm:t>
        <a:bodyPr/>
        <a:lstStyle/>
        <a:p>
          <a:r>
            <a:rPr lang="de-AT"/>
            <a:t>Trainingshose</a:t>
          </a:r>
          <a:endParaRPr lang="de-AT" dirty="0"/>
        </a:p>
      </dgm:t>
    </dgm:pt>
    <dgm:pt modelId="{C3C798DE-8F0D-4A8B-86D4-EC829015A734}" type="parTrans" cxnId="{BC21EC24-9653-4854-B174-FC521EC9BAF3}">
      <dgm:prSet/>
      <dgm:spPr/>
      <dgm:t>
        <a:bodyPr/>
        <a:lstStyle/>
        <a:p>
          <a:endParaRPr lang="de-AT"/>
        </a:p>
      </dgm:t>
    </dgm:pt>
    <dgm:pt modelId="{E5BACB70-B781-4E3A-A42B-A2259BA2A26F}" type="sibTrans" cxnId="{BC21EC24-9653-4854-B174-FC521EC9BAF3}">
      <dgm:prSet/>
      <dgm:spPr/>
      <dgm:t>
        <a:bodyPr/>
        <a:lstStyle/>
        <a:p>
          <a:endParaRPr lang="de-AT"/>
        </a:p>
      </dgm:t>
    </dgm:pt>
    <dgm:pt modelId="{5265D31E-1510-4796-9B79-BE11A10A2CE8}">
      <dgm:prSet phldrT="[Text]" phldr="0"/>
      <dgm:spPr/>
      <dgm:t>
        <a:bodyPr/>
        <a:lstStyle/>
        <a:p>
          <a:r>
            <a:rPr lang="de-AT"/>
            <a:t>Tasche</a:t>
          </a:r>
          <a:endParaRPr lang="de-AT" dirty="0"/>
        </a:p>
      </dgm:t>
    </dgm:pt>
    <dgm:pt modelId="{230F6A6E-D6D7-4B71-8FEC-0D263612EA45}" type="parTrans" cxnId="{78AE650F-392D-4938-AAF3-02E294DA66CA}">
      <dgm:prSet/>
      <dgm:spPr/>
      <dgm:t>
        <a:bodyPr/>
        <a:lstStyle/>
        <a:p>
          <a:endParaRPr lang="de-AT"/>
        </a:p>
      </dgm:t>
    </dgm:pt>
    <dgm:pt modelId="{75BE870A-261A-4931-82ED-08D969466800}" type="sibTrans" cxnId="{78AE650F-392D-4938-AAF3-02E294DA66CA}">
      <dgm:prSet/>
      <dgm:spPr/>
      <dgm:t>
        <a:bodyPr/>
        <a:lstStyle/>
        <a:p>
          <a:endParaRPr lang="de-AT"/>
        </a:p>
      </dgm:t>
    </dgm:pt>
    <dgm:pt modelId="{1F38C08A-0C2A-4BB6-96BE-8705FA3F387E}">
      <dgm:prSet phldrT="[Text]" phldr="0"/>
      <dgm:spPr/>
      <dgm:t>
        <a:bodyPr/>
        <a:lstStyle/>
        <a:p>
          <a:r>
            <a:rPr lang="de-AT"/>
            <a:t>Indoorschuhe</a:t>
          </a:r>
          <a:endParaRPr lang="de-AT" dirty="0"/>
        </a:p>
      </dgm:t>
    </dgm:pt>
    <dgm:pt modelId="{13B31D22-9023-4096-A454-F9A59EFC584F}" type="parTrans" cxnId="{FC9EE28C-AABD-4228-8042-DF98E77A11EC}">
      <dgm:prSet/>
      <dgm:spPr/>
      <dgm:t>
        <a:bodyPr/>
        <a:lstStyle/>
        <a:p>
          <a:endParaRPr lang="de-AT"/>
        </a:p>
      </dgm:t>
    </dgm:pt>
    <dgm:pt modelId="{87B05577-F99B-4D8C-A763-1710DA1D73FA}" type="sibTrans" cxnId="{FC9EE28C-AABD-4228-8042-DF98E77A11EC}">
      <dgm:prSet/>
      <dgm:spPr/>
      <dgm:t>
        <a:bodyPr/>
        <a:lstStyle/>
        <a:p>
          <a:endParaRPr lang="de-AT"/>
        </a:p>
      </dgm:t>
    </dgm:pt>
    <dgm:pt modelId="{C3F42C77-A9C3-455E-9567-40B0D3DFDFFB}">
      <dgm:prSet phldrT="[Text]" phldr="0"/>
      <dgm:spPr/>
      <dgm:t>
        <a:bodyPr/>
        <a:lstStyle/>
        <a:p>
          <a:r>
            <a:rPr lang="de-AT"/>
            <a:t>Outdoorschuhe</a:t>
          </a:r>
          <a:endParaRPr lang="de-AT" dirty="0"/>
        </a:p>
      </dgm:t>
    </dgm:pt>
    <dgm:pt modelId="{AE114309-0753-459A-A8E2-34B1D4647685}" type="parTrans" cxnId="{CFB44A9F-C452-485C-9415-C99AFA0E032C}">
      <dgm:prSet/>
      <dgm:spPr/>
      <dgm:t>
        <a:bodyPr/>
        <a:lstStyle/>
        <a:p>
          <a:endParaRPr lang="de-AT"/>
        </a:p>
      </dgm:t>
    </dgm:pt>
    <dgm:pt modelId="{56D13EC9-84FD-43D6-87B3-F904E1940CA2}" type="sibTrans" cxnId="{CFB44A9F-C452-485C-9415-C99AFA0E032C}">
      <dgm:prSet/>
      <dgm:spPr/>
      <dgm:t>
        <a:bodyPr/>
        <a:lstStyle/>
        <a:p>
          <a:endParaRPr lang="de-AT"/>
        </a:p>
      </dgm:t>
    </dgm:pt>
    <dgm:pt modelId="{DA3572D9-D5AD-49AF-9173-0457669984E0}" type="pres">
      <dgm:prSet presAssocID="{F90034D7-5083-4998-8B29-638507A3A5ED}" presName="layout" presStyleCnt="0">
        <dgm:presLayoutVars>
          <dgm:chMax/>
          <dgm:chPref/>
          <dgm:dir/>
          <dgm:animOne val="branch"/>
          <dgm:animLvl val="lvl"/>
          <dgm:resizeHandles/>
        </dgm:presLayoutVars>
      </dgm:prSet>
      <dgm:spPr/>
    </dgm:pt>
    <dgm:pt modelId="{092374E9-4EB4-4103-A9A0-E897C3184E5D}" type="pres">
      <dgm:prSet presAssocID="{7BAF87EF-DFFC-4347-908C-625338429436}" presName="root" presStyleCnt="0">
        <dgm:presLayoutVars>
          <dgm:chMax/>
          <dgm:chPref val="4"/>
        </dgm:presLayoutVars>
      </dgm:prSet>
      <dgm:spPr/>
    </dgm:pt>
    <dgm:pt modelId="{2A7ECAFF-1A0F-491E-8162-8BB044693C94}" type="pres">
      <dgm:prSet presAssocID="{7BAF87EF-DFFC-4347-908C-625338429436}" presName="rootComposite" presStyleCnt="0">
        <dgm:presLayoutVars/>
      </dgm:prSet>
      <dgm:spPr/>
    </dgm:pt>
    <dgm:pt modelId="{D4E41487-359C-4DA9-9D73-21ED78EB85D3}" type="pres">
      <dgm:prSet presAssocID="{7BAF87EF-DFFC-4347-908C-625338429436}" presName="rootText" presStyleLbl="node0" presStyleIdx="0" presStyleCnt="1">
        <dgm:presLayoutVars>
          <dgm:chMax/>
          <dgm:chPref val="4"/>
        </dgm:presLayoutVars>
      </dgm:prSet>
      <dgm:spPr/>
    </dgm:pt>
    <dgm:pt modelId="{8E11A07B-3AF1-4781-AB95-6AFCBA72839B}" type="pres">
      <dgm:prSet presAssocID="{7BAF87EF-DFFC-4347-908C-625338429436}" presName="childShape" presStyleCnt="0">
        <dgm:presLayoutVars>
          <dgm:chMax val="0"/>
          <dgm:chPref val="0"/>
        </dgm:presLayoutVars>
      </dgm:prSet>
      <dgm:spPr/>
    </dgm:pt>
    <dgm:pt modelId="{F243A855-B1B2-4EE7-A9E5-886A15C994A1}" type="pres">
      <dgm:prSet presAssocID="{936171FA-979D-4CA0-8A3A-DE746EC6383C}" presName="childComposite" presStyleCnt="0">
        <dgm:presLayoutVars>
          <dgm:chMax val="0"/>
          <dgm:chPref val="0"/>
        </dgm:presLayoutVars>
      </dgm:prSet>
      <dgm:spPr/>
    </dgm:pt>
    <dgm:pt modelId="{E3FA05EA-72AF-4EAC-8C29-C02A9678EA50}" type="pres">
      <dgm:prSet presAssocID="{936171FA-979D-4CA0-8A3A-DE746EC6383C}" presName="Image" presStyleLbl="node1" presStyleIdx="0" presStyleCnt="7"/>
      <dgm:spPr>
        <a:blipFill>
          <a:blip xmlns:r="http://schemas.openxmlformats.org/officeDocument/2006/relationships" r:embed="rId1"/>
          <a:srcRect/>
          <a:stretch>
            <a:fillRect l="-3000" r="-3000"/>
          </a:stretch>
        </a:blipFill>
      </dgm:spPr>
    </dgm:pt>
    <dgm:pt modelId="{57F33952-9197-4FBE-9E64-E50B796AD7A3}" type="pres">
      <dgm:prSet presAssocID="{936171FA-979D-4CA0-8A3A-DE746EC6383C}" presName="childText" presStyleLbl="lnNode1" presStyleIdx="0" presStyleCnt="7">
        <dgm:presLayoutVars>
          <dgm:chMax val="0"/>
          <dgm:chPref val="0"/>
          <dgm:bulletEnabled val="1"/>
        </dgm:presLayoutVars>
      </dgm:prSet>
      <dgm:spPr/>
    </dgm:pt>
    <dgm:pt modelId="{9D64109A-FE6C-488E-9FF2-94D38AD04ACF}" type="pres">
      <dgm:prSet presAssocID="{572E5DCE-8A67-46A6-AD0F-AA6B8715F181}" presName="childComposite" presStyleCnt="0">
        <dgm:presLayoutVars>
          <dgm:chMax val="0"/>
          <dgm:chPref val="0"/>
        </dgm:presLayoutVars>
      </dgm:prSet>
      <dgm:spPr/>
    </dgm:pt>
    <dgm:pt modelId="{3CBB873D-FFAA-44C0-A8F2-D9D2682B4787}" type="pres">
      <dgm:prSet presAssocID="{572E5DCE-8A67-46A6-AD0F-AA6B8715F181}" presName="Image" presStyleLbl="node1" presStyleIdx="1" presStyleCnt="7"/>
      <dgm:spPr>
        <a:blipFill>
          <a:blip xmlns:r="http://schemas.openxmlformats.org/officeDocument/2006/relationships" r:embed="rId1"/>
          <a:srcRect/>
          <a:stretch>
            <a:fillRect l="-3000" r="-3000"/>
          </a:stretch>
        </a:blipFill>
      </dgm:spPr>
    </dgm:pt>
    <dgm:pt modelId="{4A729445-C718-49D6-AAE8-A7CB97517B1A}" type="pres">
      <dgm:prSet presAssocID="{572E5DCE-8A67-46A6-AD0F-AA6B8715F181}" presName="childText" presStyleLbl="lnNode1" presStyleIdx="1" presStyleCnt="7">
        <dgm:presLayoutVars>
          <dgm:chMax val="0"/>
          <dgm:chPref val="0"/>
          <dgm:bulletEnabled val="1"/>
        </dgm:presLayoutVars>
      </dgm:prSet>
      <dgm:spPr/>
    </dgm:pt>
    <dgm:pt modelId="{81DA892B-9B7E-4805-A093-742A0686C879}" type="pres">
      <dgm:prSet presAssocID="{6237F3B2-8647-473D-B0FC-DA8C2039F779}" presName="childComposite" presStyleCnt="0">
        <dgm:presLayoutVars>
          <dgm:chMax val="0"/>
          <dgm:chPref val="0"/>
        </dgm:presLayoutVars>
      </dgm:prSet>
      <dgm:spPr/>
    </dgm:pt>
    <dgm:pt modelId="{3A0111FE-8CE3-4B83-AEDB-14E9E3EC0544}" type="pres">
      <dgm:prSet presAssocID="{6237F3B2-8647-473D-B0FC-DA8C2039F779}" presName="Image" presStyleLbl="node1" presStyleIdx="2" presStyleCnt="7"/>
      <dgm:spPr>
        <a:blipFill>
          <a:blip xmlns:r="http://schemas.openxmlformats.org/officeDocument/2006/relationships" r:embed="rId1"/>
          <a:srcRect/>
          <a:stretch>
            <a:fillRect l="-3000" r="-3000"/>
          </a:stretch>
        </a:blipFill>
      </dgm:spPr>
    </dgm:pt>
    <dgm:pt modelId="{9E6CE959-1C9A-4516-8CEC-493181F7D569}" type="pres">
      <dgm:prSet presAssocID="{6237F3B2-8647-473D-B0FC-DA8C2039F779}" presName="childText" presStyleLbl="lnNode1" presStyleIdx="2" presStyleCnt="7">
        <dgm:presLayoutVars>
          <dgm:chMax val="0"/>
          <dgm:chPref val="0"/>
          <dgm:bulletEnabled val="1"/>
        </dgm:presLayoutVars>
      </dgm:prSet>
      <dgm:spPr/>
    </dgm:pt>
    <dgm:pt modelId="{C8800476-5DF7-4534-8D61-52C45E892692}" type="pres">
      <dgm:prSet presAssocID="{4A47A7A1-5978-4764-B69D-181ABA75053E}" presName="childComposite" presStyleCnt="0">
        <dgm:presLayoutVars>
          <dgm:chMax val="0"/>
          <dgm:chPref val="0"/>
        </dgm:presLayoutVars>
      </dgm:prSet>
      <dgm:spPr/>
    </dgm:pt>
    <dgm:pt modelId="{B92D60DF-7521-42D9-B697-CB98FE18FD9D}" type="pres">
      <dgm:prSet presAssocID="{4A47A7A1-5978-4764-B69D-181ABA75053E}" presName="Image" presStyleLbl="node1" presStyleIdx="3" presStyleCnt="7"/>
      <dgm:spPr>
        <a:blipFill>
          <a:blip xmlns:r="http://schemas.openxmlformats.org/officeDocument/2006/relationships" r:embed="rId1"/>
          <a:srcRect/>
          <a:stretch>
            <a:fillRect l="-3000" r="-3000"/>
          </a:stretch>
        </a:blipFill>
      </dgm:spPr>
    </dgm:pt>
    <dgm:pt modelId="{EC5992EB-B2C1-4BB1-B278-855FBBDB5D03}" type="pres">
      <dgm:prSet presAssocID="{4A47A7A1-5978-4764-B69D-181ABA75053E}" presName="childText" presStyleLbl="lnNode1" presStyleIdx="3" presStyleCnt="7">
        <dgm:presLayoutVars>
          <dgm:chMax val="0"/>
          <dgm:chPref val="0"/>
          <dgm:bulletEnabled val="1"/>
        </dgm:presLayoutVars>
      </dgm:prSet>
      <dgm:spPr/>
    </dgm:pt>
    <dgm:pt modelId="{8CF5438A-6B99-4F47-B799-2E05E57A8E83}" type="pres">
      <dgm:prSet presAssocID="{5265D31E-1510-4796-9B79-BE11A10A2CE8}" presName="childComposite" presStyleCnt="0">
        <dgm:presLayoutVars>
          <dgm:chMax val="0"/>
          <dgm:chPref val="0"/>
        </dgm:presLayoutVars>
      </dgm:prSet>
      <dgm:spPr/>
    </dgm:pt>
    <dgm:pt modelId="{1B1AA3A9-49EB-46AB-8BEF-683EBB9CB9BE}" type="pres">
      <dgm:prSet presAssocID="{5265D31E-1510-4796-9B79-BE11A10A2CE8}" presName="Image" presStyleLbl="node1" presStyleIdx="4" presStyleCnt="7"/>
      <dgm:spPr>
        <a:blipFill>
          <a:blip xmlns:r="http://schemas.openxmlformats.org/officeDocument/2006/relationships" r:embed="rId1"/>
          <a:srcRect/>
          <a:stretch>
            <a:fillRect l="-3000" r="-3000"/>
          </a:stretch>
        </a:blipFill>
      </dgm:spPr>
    </dgm:pt>
    <dgm:pt modelId="{F3222C52-64BB-4DB9-8F82-A42234500174}" type="pres">
      <dgm:prSet presAssocID="{5265D31E-1510-4796-9B79-BE11A10A2CE8}" presName="childText" presStyleLbl="lnNode1" presStyleIdx="4" presStyleCnt="7">
        <dgm:presLayoutVars>
          <dgm:chMax val="0"/>
          <dgm:chPref val="0"/>
          <dgm:bulletEnabled val="1"/>
        </dgm:presLayoutVars>
      </dgm:prSet>
      <dgm:spPr/>
    </dgm:pt>
    <dgm:pt modelId="{89381664-2B91-4672-AAAE-5464C06F5327}" type="pres">
      <dgm:prSet presAssocID="{1F38C08A-0C2A-4BB6-96BE-8705FA3F387E}" presName="childComposite" presStyleCnt="0">
        <dgm:presLayoutVars>
          <dgm:chMax val="0"/>
          <dgm:chPref val="0"/>
        </dgm:presLayoutVars>
      </dgm:prSet>
      <dgm:spPr/>
    </dgm:pt>
    <dgm:pt modelId="{4AE23577-4289-4773-9D98-ACAE2812432B}" type="pres">
      <dgm:prSet presAssocID="{1F38C08A-0C2A-4BB6-96BE-8705FA3F387E}" presName="Image" presStyleLbl="node1" presStyleIdx="5" presStyleCnt="7"/>
      <dgm:spPr>
        <a:blipFill>
          <a:blip xmlns:r="http://schemas.openxmlformats.org/officeDocument/2006/relationships" r:embed="rId1"/>
          <a:srcRect/>
          <a:stretch>
            <a:fillRect l="-3000" r="-3000"/>
          </a:stretch>
        </a:blipFill>
      </dgm:spPr>
    </dgm:pt>
    <dgm:pt modelId="{9A060100-4B34-4BA4-A72A-6B3BE134B7A5}" type="pres">
      <dgm:prSet presAssocID="{1F38C08A-0C2A-4BB6-96BE-8705FA3F387E}" presName="childText" presStyleLbl="lnNode1" presStyleIdx="5" presStyleCnt="7">
        <dgm:presLayoutVars>
          <dgm:chMax val="0"/>
          <dgm:chPref val="0"/>
          <dgm:bulletEnabled val="1"/>
        </dgm:presLayoutVars>
      </dgm:prSet>
      <dgm:spPr/>
    </dgm:pt>
    <dgm:pt modelId="{7E8F50F6-29AE-45A3-90BD-03B134E15AEF}" type="pres">
      <dgm:prSet presAssocID="{C3F42C77-A9C3-455E-9567-40B0D3DFDFFB}" presName="childComposite" presStyleCnt="0">
        <dgm:presLayoutVars>
          <dgm:chMax val="0"/>
          <dgm:chPref val="0"/>
        </dgm:presLayoutVars>
      </dgm:prSet>
      <dgm:spPr/>
    </dgm:pt>
    <dgm:pt modelId="{1458E21A-0C6B-40BF-9AD6-CC83BE47B23E}" type="pres">
      <dgm:prSet presAssocID="{C3F42C77-A9C3-455E-9567-40B0D3DFDFFB}" presName="Image" presStyleLbl="node1" presStyleIdx="6" presStyleCnt="7"/>
      <dgm:spPr>
        <a:blipFill>
          <a:blip xmlns:r="http://schemas.openxmlformats.org/officeDocument/2006/relationships" r:embed="rId1"/>
          <a:srcRect/>
          <a:stretch>
            <a:fillRect l="-3000" r="-3000"/>
          </a:stretch>
        </a:blipFill>
      </dgm:spPr>
    </dgm:pt>
    <dgm:pt modelId="{9AFCA7B4-1C8F-4D3D-8E6B-5F57EFC1006C}" type="pres">
      <dgm:prSet presAssocID="{C3F42C77-A9C3-455E-9567-40B0D3DFDFFB}" presName="childText" presStyleLbl="lnNode1" presStyleIdx="6" presStyleCnt="7">
        <dgm:presLayoutVars>
          <dgm:chMax val="0"/>
          <dgm:chPref val="0"/>
          <dgm:bulletEnabled val="1"/>
        </dgm:presLayoutVars>
      </dgm:prSet>
      <dgm:spPr/>
    </dgm:pt>
  </dgm:ptLst>
  <dgm:cxnLst>
    <dgm:cxn modelId="{78AE650F-392D-4938-AAF3-02E294DA66CA}" srcId="{7BAF87EF-DFFC-4347-908C-625338429436}" destId="{5265D31E-1510-4796-9B79-BE11A10A2CE8}" srcOrd="4" destOrd="0" parTransId="{230F6A6E-D6D7-4B71-8FEC-0D263612EA45}" sibTransId="{75BE870A-261A-4931-82ED-08D969466800}"/>
    <dgm:cxn modelId="{EE32A511-B174-4B68-9184-999F4A6F8A3D}" type="presOf" srcId="{936171FA-979D-4CA0-8A3A-DE746EC6383C}" destId="{57F33952-9197-4FBE-9E64-E50B796AD7A3}" srcOrd="0" destOrd="0" presId="urn:microsoft.com/office/officeart/2008/layout/PictureAccentList"/>
    <dgm:cxn modelId="{4298C01F-C856-427C-A89F-F468B88B2B36}" srcId="{7BAF87EF-DFFC-4347-908C-625338429436}" destId="{936171FA-979D-4CA0-8A3A-DE746EC6383C}" srcOrd="0" destOrd="0" parTransId="{94F3B0FD-C841-4AB4-8D8E-559E9367160A}" sibTransId="{A424CEB3-532B-4846-9F8D-0E776596685D}"/>
    <dgm:cxn modelId="{BC21EC24-9653-4854-B174-FC521EC9BAF3}" srcId="{7BAF87EF-DFFC-4347-908C-625338429436}" destId="{4A47A7A1-5978-4764-B69D-181ABA75053E}" srcOrd="3" destOrd="0" parTransId="{C3C798DE-8F0D-4A8B-86D4-EC829015A734}" sibTransId="{E5BACB70-B781-4E3A-A42B-A2259BA2A26F}"/>
    <dgm:cxn modelId="{B135F928-6ADB-459F-AB9D-2883F9E80BBD}" srcId="{7BAF87EF-DFFC-4347-908C-625338429436}" destId="{6237F3B2-8647-473D-B0FC-DA8C2039F779}" srcOrd="2" destOrd="0" parTransId="{2094C0DD-90C7-43CD-9025-8E32959C71D9}" sibTransId="{1AAB472C-73A9-4AB1-B8AA-3194C848D566}"/>
    <dgm:cxn modelId="{71B81B48-2DB0-4486-8A89-00593E18EB2F}" srcId="{F90034D7-5083-4998-8B29-638507A3A5ED}" destId="{7BAF87EF-DFFC-4347-908C-625338429436}" srcOrd="0" destOrd="0" parTransId="{6565733E-B72B-4849-8A10-652D1AC2271B}" sibTransId="{3C2BC0C4-DD5A-4664-95CC-CD4CFC6BF932}"/>
    <dgm:cxn modelId="{B231096A-7908-4A09-91DC-A2F36300A684}" type="presOf" srcId="{7BAF87EF-DFFC-4347-908C-625338429436}" destId="{D4E41487-359C-4DA9-9D73-21ED78EB85D3}" srcOrd="0" destOrd="0" presId="urn:microsoft.com/office/officeart/2008/layout/PictureAccentList"/>
    <dgm:cxn modelId="{CBF9A66A-F142-4A69-83FB-0114F0648546}" type="presOf" srcId="{C3F42C77-A9C3-455E-9567-40B0D3DFDFFB}" destId="{9AFCA7B4-1C8F-4D3D-8E6B-5F57EFC1006C}" srcOrd="0" destOrd="0" presId="urn:microsoft.com/office/officeart/2008/layout/PictureAccentList"/>
    <dgm:cxn modelId="{67111152-04EF-40E8-BBB8-741E93DACE86}" type="presOf" srcId="{F90034D7-5083-4998-8B29-638507A3A5ED}" destId="{DA3572D9-D5AD-49AF-9173-0457669984E0}" srcOrd="0" destOrd="0" presId="urn:microsoft.com/office/officeart/2008/layout/PictureAccentList"/>
    <dgm:cxn modelId="{5E08658B-AA61-4EA7-8735-E828A5AEEA6D}" type="presOf" srcId="{5265D31E-1510-4796-9B79-BE11A10A2CE8}" destId="{F3222C52-64BB-4DB9-8F82-A42234500174}" srcOrd="0" destOrd="0" presId="urn:microsoft.com/office/officeart/2008/layout/PictureAccentList"/>
    <dgm:cxn modelId="{D43EE68B-1A59-4077-8659-85816244C0B1}" type="presOf" srcId="{572E5DCE-8A67-46A6-AD0F-AA6B8715F181}" destId="{4A729445-C718-49D6-AAE8-A7CB97517B1A}" srcOrd="0" destOrd="0" presId="urn:microsoft.com/office/officeart/2008/layout/PictureAccentList"/>
    <dgm:cxn modelId="{FC9EE28C-AABD-4228-8042-DF98E77A11EC}" srcId="{7BAF87EF-DFFC-4347-908C-625338429436}" destId="{1F38C08A-0C2A-4BB6-96BE-8705FA3F387E}" srcOrd="5" destOrd="0" parTransId="{13B31D22-9023-4096-A454-F9A59EFC584F}" sibTransId="{87B05577-F99B-4D8C-A763-1710DA1D73FA}"/>
    <dgm:cxn modelId="{CFB44A9F-C452-485C-9415-C99AFA0E032C}" srcId="{7BAF87EF-DFFC-4347-908C-625338429436}" destId="{C3F42C77-A9C3-455E-9567-40B0D3DFDFFB}" srcOrd="6" destOrd="0" parTransId="{AE114309-0753-459A-A8E2-34B1D4647685}" sibTransId="{56D13EC9-84FD-43D6-87B3-F904E1940CA2}"/>
    <dgm:cxn modelId="{FE5BAEA6-D1BF-4532-81F5-B71C78591440}" srcId="{7BAF87EF-DFFC-4347-908C-625338429436}" destId="{572E5DCE-8A67-46A6-AD0F-AA6B8715F181}" srcOrd="1" destOrd="0" parTransId="{B1590A66-C0DB-4FF7-84B5-9C3E36978705}" sibTransId="{6EE08838-2FBD-4CE0-ABDF-F677A288F8A3}"/>
    <dgm:cxn modelId="{004588CC-DCF4-429E-B2EA-0EB1C1C7FAD2}" type="presOf" srcId="{4A47A7A1-5978-4764-B69D-181ABA75053E}" destId="{EC5992EB-B2C1-4BB1-B278-855FBBDB5D03}" srcOrd="0" destOrd="0" presId="urn:microsoft.com/office/officeart/2008/layout/PictureAccentList"/>
    <dgm:cxn modelId="{D8D1D6CF-1E38-4C71-9170-8D90E619D28D}" type="presOf" srcId="{6237F3B2-8647-473D-B0FC-DA8C2039F779}" destId="{9E6CE959-1C9A-4516-8CEC-493181F7D569}" srcOrd="0" destOrd="0" presId="urn:microsoft.com/office/officeart/2008/layout/PictureAccentList"/>
    <dgm:cxn modelId="{325469F6-8948-44FF-B9C5-875329E55E29}" type="presOf" srcId="{1F38C08A-0C2A-4BB6-96BE-8705FA3F387E}" destId="{9A060100-4B34-4BA4-A72A-6B3BE134B7A5}" srcOrd="0" destOrd="0" presId="urn:microsoft.com/office/officeart/2008/layout/PictureAccentList"/>
    <dgm:cxn modelId="{B335C566-1C75-44A3-A501-97BDD762DB1A}" type="presParOf" srcId="{DA3572D9-D5AD-49AF-9173-0457669984E0}" destId="{092374E9-4EB4-4103-A9A0-E897C3184E5D}" srcOrd="0" destOrd="0" presId="urn:microsoft.com/office/officeart/2008/layout/PictureAccentList"/>
    <dgm:cxn modelId="{7E5F8F90-F93F-492B-97BD-7E7337F1BAF2}" type="presParOf" srcId="{092374E9-4EB4-4103-A9A0-E897C3184E5D}" destId="{2A7ECAFF-1A0F-491E-8162-8BB044693C94}" srcOrd="0" destOrd="0" presId="urn:microsoft.com/office/officeart/2008/layout/PictureAccentList"/>
    <dgm:cxn modelId="{6700A621-409C-4186-832D-9F83D8D4D314}" type="presParOf" srcId="{2A7ECAFF-1A0F-491E-8162-8BB044693C94}" destId="{D4E41487-359C-4DA9-9D73-21ED78EB85D3}" srcOrd="0" destOrd="0" presId="urn:microsoft.com/office/officeart/2008/layout/PictureAccentList"/>
    <dgm:cxn modelId="{02DF4469-43DB-4D26-8E7F-6CCF21AC1107}" type="presParOf" srcId="{092374E9-4EB4-4103-A9A0-E897C3184E5D}" destId="{8E11A07B-3AF1-4781-AB95-6AFCBA72839B}" srcOrd="1" destOrd="0" presId="urn:microsoft.com/office/officeart/2008/layout/PictureAccentList"/>
    <dgm:cxn modelId="{3A4CAC1D-1D3D-4810-97B8-33858D3831C4}" type="presParOf" srcId="{8E11A07B-3AF1-4781-AB95-6AFCBA72839B}" destId="{F243A855-B1B2-4EE7-A9E5-886A15C994A1}" srcOrd="0" destOrd="0" presId="urn:microsoft.com/office/officeart/2008/layout/PictureAccentList"/>
    <dgm:cxn modelId="{C5D6AC23-6E9A-492D-9551-A8AF7AD27684}" type="presParOf" srcId="{F243A855-B1B2-4EE7-A9E5-886A15C994A1}" destId="{E3FA05EA-72AF-4EAC-8C29-C02A9678EA50}" srcOrd="0" destOrd="0" presId="urn:microsoft.com/office/officeart/2008/layout/PictureAccentList"/>
    <dgm:cxn modelId="{0C6D3B03-DF34-4DBA-AC5C-E21E8D1D9D8A}" type="presParOf" srcId="{F243A855-B1B2-4EE7-A9E5-886A15C994A1}" destId="{57F33952-9197-4FBE-9E64-E50B796AD7A3}" srcOrd="1" destOrd="0" presId="urn:microsoft.com/office/officeart/2008/layout/PictureAccentList"/>
    <dgm:cxn modelId="{10867A9E-2454-4136-8562-BB2B16193B60}" type="presParOf" srcId="{8E11A07B-3AF1-4781-AB95-6AFCBA72839B}" destId="{9D64109A-FE6C-488E-9FF2-94D38AD04ACF}" srcOrd="1" destOrd="0" presId="urn:microsoft.com/office/officeart/2008/layout/PictureAccentList"/>
    <dgm:cxn modelId="{1984CB93-4DDD-4710-9E21-ADF267DB0FF7}" type="presParOf" srcId="{9D64109A-FE6C-488E-9FF2-94D38AD04ACF}" destId="{3CBB873D-FFAA-44C0-A8F2-D9D2682B4787}" srcOrd="0" destOrd="0" presId="urn:microsoft.com/office/officeart/2008/layout/PictureAccentList"/>
    <dgm:cxn modelId="{5FFF4BC6-2F89-4E87-8C9D-8CFE626B241C}" type="presParOf" srcId="{9D64109A-FE6C-488E-9FF2-94D38AD04ACF}" destId="{4A729445-C718-49D6-AAE8-A7CB97517B1A}" srcOrd="1" destOrd="0" presId="urn:microsoft.com/office/officeart/2008/layout/PictureAccentList"/>
    <dgm:cxn modelId="{5EEC23F6-5897-41B0-A58A-68852A4CC085}" type="presParOf" srcId="{8E11A07B-3AF1-4781-AB95-6AFCBA72839B}" destId="{81DA892B-9B7E-4805-A093-742A0686C879}" srcOrd="2" destOrd="0" presId="urn:microsoft.com/office/officeart/2008/layout/PictureAccentList"/>
    <dgm:cxn modelId="{522D1809-3E24-4E27-BC5E-675B25C0491A}" type="presParOf" srcId="{81DA892B-9B7E-4805-A093-742A0686C879}" destId="{3A0111FE-8CE3-4B83-AEDB-14E9E3EC0544}" srcOrd="0" destOrd="0" presId="urn:microsoft.com/office/officeart/2008/layout/PictureAccentList"/>
    <dgm:cxn modelId="{1F9E53EF-9476-45EA-96B7-DFCE32BBCD68}" type="presParOf" srcId="{81DA892B-9B7E-4805-A093-742A0686C879}" destId="{9E6CE959-1C9A-4516-8CEC-493181F7D569}" srcOrd="1" destOrd="0" presId="urn:microsoft.com/office/officeart/2008/layout/PictureAccentList"/>
    <dgm:cxn modelId="{60254B55-60DE-4C1D-AD1D-2A6A787617A2}" type="presParOf" srcId="{8E11A07B-3AF1-4781-AB95-6AFCBA72839B}" destId="{C8800476-5DF7-4534-8D61-52C45E892692}" srcOrd="3" destOrd="0" presId="urn:microsoft.com/office/officeart/2008/layout/PictureAccentList"/>
    <dgm:cxn modelId="{B8277F6F-3558-4A6F-83DA-2070FF9CB8AD}" type="presParOf" srcId="{C8800476-5DF7-4534-8D61-52C45E892692}" destId="{B92D60DF-7521-42D9-B697-CB98FE18FD9D}" srcOrd="0" destOrd="0" presId="urn:microsoft.com/office/officeart/2008/layout/PictureAccentList"/>
    <dgm:cxn modelId="{96E042A0-640C-4F06-A328-8A8BBA3E07B6}" type="presParOf" srcId="{C8800476-5DF7-4534-8D61-52C45E892692}" destId="{EC5992EB-B2C1-4BB1-B278-855FBBDB5D03}" srcOrd="1" destOrd="0" presId="urn:microsoft.com/office/officeart/2008/layout/PictureAccentList"/>
    <dgm:cxn modelId="{2B0908C9-52BD-4F55-BA71-88B15E341245}" type="presParOf" srcId="{8E11A07B-3AF1-4781-AB95-6AFCBA72839B}" destId="{8CF5438A-6B99-4F47-B799-2E05E57A8E83}" srcOrd="4" destOrd="0" presId="urn:microsoft.com/office/officeart/2008/layout/PictureAccentList"/>
    <dgm:cxn modelId="{5D73B91B-AC31-43EB-851F-11FBD8D9F3F9}" type="presParOf" srcId="{8CF5438A-6B99-4F47-B799-2E05E57A8E83}" destId="{1B1AA3A9-49EB-46AB-8BEF-683EBB9CB9BE}" srcOrd="0" destOrd="0" presId="urn:microsoft.com/office/officeart/2008/layout/PictureAccentList"/>
    <dgm:cxn modelId="{1EA3F8CC-E492-4D98-9461-793232EAB4AE}" type="presParOf" srcId="{8CF5438A-6B99-4F47-B799-2E05E57A8E83}" destId="{F3222C52-64BB-4DB9-8F82-A42234500174}" srcOrd="1" destOrd="0" presId="urn:microsoft.com/office/officeart/2008/layout/PictureAccentList"/>
    <dgm:cxn modelId="{DB7B4BE1-FCC2-4697-B2D0-35C0B7AFDC3B}" type="presParOf" srcId="{8E11A07B-3AF1-4781-AB95-6AFCBA72839B}" destId="{89381664-2B91-4672-AAAE-5464C06F5327}" srcOrd="5" destOrd="0" presId="urn:microsoft.com/office/officeart/2008/layout/PictureAccentList"/>
    <dgm:cxn modelId="{7674A5AB-3FB4-491B-AC47-D7F91C6013EB}" type="presParOf" srcId="{89381664-2B91-4672-AAAE-5464C06F5327}" destId="{4AE23577-4289-4773-9D98-ACAE2812432B}" srcOrd="0" destOrd="0" presId="urn:microsoft.com/office/officeart/2008/layout/PictureAccentList"/>
    <dgm:cxn modelId="{C50B001B-C0A0-4027-BD45-6AE5EB6C0DA4}" type="presParOf" srcId="{89381664-2B91-4672-AAAE-5464C06F5327}" destId="{9A060100-4B34-4BA4-A72A-6B3BE134B7A5}" srcOrd="1" destOrd="0" presId="urn:microsoft.com/office/officeart/2008/layout/PictureAccentList"/>
    <dgm:cxn modelId="{0CBCDD77-6B1E-4FBA-8CE4-7F93C448FAFA}" type="presParOf" srcId="{8E11A07B-3AF1-4781-AB95-6AFCBA72839B}" destId="{7E8F50F6-29AE-45A3-90BD-03B134E15AEF}" srcOrd="6" destOrd="0" presId="urn:microsoft.com/office/officeart/2008/layout/PictureAccentList"/>
    <dgm:cxn modelId="{785E8FB4-40CB-4048-BF59-3D548B6EE4B6}" type="presParOf" srcId="{7E8F50F6-29AE-45A3-90BD-03B134E15AEF}" destId="{1458E21A-0C6B-40BF-9AD6-CC83BE47B23E}" srcOrd="0" destOrd="0" presId="urn:microsoft.com/office/officeart/2008/layout/PictureAccentList"/>
    <dgm:cxn modelId="{1EDA8BE2-26E0-4353-B423-64673C5C6F12}" type="presParOf" srcId="{7E8F50F6-29AE-45A3-90BD-03B134E15AEF}" destId="{9AFCA7B4-1C8F-4D3D-8E6B-5F57EFC1006C}" srcOrd="1" destOrd="0" presId="urn:microsoft.com/office/officeart/2008/layout/Pictu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3AED67-C581-4669-8040-1890848788C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e-AT"/>
        </a:p>
      </dgm:t>
    </dgm:pt>
    <dgm:pt modelId="{37936675-24A3-40ED-AA85-0E5A2B2F3259}">
      <dgm:prSet phldrT="[Text]" phldr="0"/>
      <dgm:spPr/>
      <dgm:t>
        <a:bodyPr/>
        <a:lstStyle/>
        <a:p>
          <a:r>
            <a:rPr lang="de-AT" dirty="0"/>
            <a:t>Sportbadehose (enganliegend)</a:t>
          </a:r>
        </a:p>
      </dgm:t>
    </dgm:pt>
    <dgm:pt modelId="{52A4464B-229B-49B0-8B82-BAA716CD15AC}" type="parTrans" cxnId="{C0D4196F-13E7-475F-B0B1-85E95E821B7E}">
      <dgm:prSet/>
      <dgm:spPr/>
      <dgm:t>
        <a:bodyPr/>
        <a:lstStyle/>
        <a:p>
          <a:endParaRPr lang="de-AT"/>
        </a:p>
      </dgm:t>
    </dgm:pt>
    <dgm:pt modelId="{511B7136-5C2F-4DF6-9888-8C4DCF1A6509}" type="sibTrans" cxnId="{C0D4196F-13E7-475F-B0B1-85E95E821B7E}">
      <dgm:prSet/>
      <dgm:spPr/>
      <dgm:t>
        <a:bodyPr/>
        <a:lstStyle/>
        <a:p>
          <a:endParaRPr lang="de-AT"/>
        </a:p>
      </dgm:t>
    </dgm:pt>
    <dgm:pt modelId="{8230EBDF-35C5-4459-870C-2C4D832A16FF}">
      <dgm:prSet phldrT="[Text]" phldr="0"/>
      <dgm:spPr/>
      <dgm:t>
        <a:bodyPr/>
        <a:lstStyle/>
        <a:p>
          <a:r>
            <a:rPr lang="de-AT" dirty="0"/>
            <a:t>Sportbadeanzug</a:t>
          </a:r>
        </a:p>
      </dgm:t>
    </dgm:pt>
    <dgm:pt modelId="{770981B3-2907-4549-99F7-51BEDA2DF05B}" type="parTrans" cxnId="{4C20C093-7119-40AA-9759-BE122D34FDD2}">
      <dgm:prSet/>
      <dgm:spPr/>
      <dgm:t>
        <a:bodyPr/>
        <a:lstStyle/>
        <a:p>
          <a:endParaRPr lang="de-AT"/>
        </a:p>
      </dgm:t>
    </dgm:pt>
    <dgm:pt modelId="{7DDFD8A3-F814-4AFC-91B7-EA1F0D718870}" type="sibTrans" cxnId="{4C20C093-7119-40AA-9759-BE122D34FDD2}">
      <dgm:prSet/>
      <dgm:spPr/>
      <dgm:t>
        <a:bodyPr/>
        <a:lstStyle/>
        <a:p>
          <a:endParaRPr lang="de-AT"/>
        </a:p>
      </dgm:t>
    </dgm:pt>
    <dgm:pt modelId="{EF7DC520-F7BF-4555-BD30-573AB099275B}">
      <dgm:prSet phldrT="[Text]" phldr="0"/>
      <dgm:spPr/>
      <dgm:t>
        <a:bodyPr/>
        <a:lstStyle/>
        <a:p>
          <a:r>
            <a:rPr lang="de-AT" dirty="0"/>
            <a:t>Schwimmbrille</a:t>
          </a:r>
        </a:p>
      </dgm:t>
    </dgm:pt>
    <dgm:pt modelId="{E38864FC-0652-4400-92CD-43A617CCE259}" type="parTrans" cxnId="{7A58E1D1-BC5F-4B53-BA8D-A01D3F7A8490}">
      <dgm:prSet/>
      <dgm:spPr/>
      <dgm:t>
        <a:bodyPr/>
        <a:lstStyle/>
        <a:p>
          <a:endParaRPr lang="de-AT"/>
        </a:p>
      </dgm:t>
    </dgm:pt>
    <dgm:pt modelId="{CB210321-08E4-448E-A59E-42828292A928}" type="sibTrans" cxnId="{7A58E1D1-BC5F-4B53-BA8D-A01D3F7A8490}">
      <dgm:prSet/>
      <dgm:spPr/>
      <dgm:t>
        <a:bodyPr/>
        <a:lstStyle/>
        <a:p>
          <a:endParaRPr lang="de-AT"/>
        </a:p>
      </dgm:t>
    </dgm:pt>
    <dgm:pt modelId="{8C2D4059-74F8-45D8-A5E7-22F8AC787C2B}">
      <dgm:prSet phldrT="[Text]" phldr="0"/>
      <dgm:spPr/>
      <dgm:t>
        <a:bodyPr/>
        <a:lstStyle/>
        <a:p>
          <a:r>
            <a:rPr lang="de-AT"/>
            <a:t>Handtuch</a:t>
          </a:r>
          <a:endParaRPr lang="de-AT" dirty="0"/>
        </a:p>
      </dgm:t>
    </dgm:pt>
    <dgm:pt modelId="{46843571-9F2B-4F9C-88D5-B539CA837805}" type="parTrans" cxnId="{0CBA44A5-F9A9-425A-8F5D-3EEA4EA87C2A}">
      <dgm:prSet/>
      <dgm:spPr/>
      <dgm:t>
        <a:bodyPr/>
        <a:lstStyle/>
        <a:p>
          <a:endParaRPr lang="de-AT"/>
        </a:p>
      </dgm:t>
    </dgm:pt>
    <dgm:pt modelId="{D1728164-3D25-4DB7-B5BE-5BAF9A02F8AB}" type="sibTrans" cxnId="{0CBA44A5-F9A9-425A-8F5D-3EEA4EA87C2A}">
      <dgm:prSet/>
      <dgm:spPr/>
      <dgm:t>
        <a:bodyPr/>
        <a:lstStyle/>
        <a:p>
          <a:endParaRPr lang="de-AT"/>
        </a:p>
      </dgm:t>
    </dgm:pt>
    <dgm:pt modelId="{67C5FA95-CDF1-4A9A-AFFC-B841B9437E14}">
      <dgm:prSet phldrT="[Text]" phldr="0"/>
      <dgm:spPr/>
      <dgm:t>
        <a:bodyPr/>
        <a:lstStyle/>
        <a:p>
          <a:r>
            <a:rPr lang="de-AT" dirty="0"/>
            <a:t>ev. Fön</a:t>
          </a:r>
        </a:p>
      </dgm:t>
    </dgm:pt>
    <dgm:pt modelId="{721B365A-4C2F-4C03-839A-637B624F04A1}" type="parTrans" cxnId="{E2093A06-0B96-4829-B4E3-64E399152389}">
      <dgm:prSet/>
      <dgm:spPr/>
      <dgm:t>
        <a:bodyPr/>
        <a:lstStyle/>
        <a:p>
          <a:endParaRPr lang="de-AT"/>
        </a:p>
      </dgm:t>
    </dgm:pt>
    <dgm:pt modelId="{33D7E5A2-E993-425D-9C03-9B5912FB4715}" type="sibTrans" cxnId="{E2093A06-0B96-4829-B4E3-64E399152389}">
      <dgm:prSet/>
      <dgm:spPr/>
      <dgm:t>
        <a:bodyPr/>
        <a:lstStyle/>
        <a:p>
          <a:endParaRPr lang="de-AT"/>
        </a:p>
      </dgm:t>
    </dgm:pt>
    <dgm:pt modelId="{D7D620CC-A017-436D-A325-88FEC006D129}">
      <dgm:prSet phldrT="[Text]" phldr="0"/>
      <dgm:spPr/>
      <dgm:t>
        <a:bodyPr/>
        <a:lstStyle/>
        <a:p>
          <a:r>
            <a:rPr lang="de-AT"/>
            <a:t>Kopfbedeckung</a:t>
          </a:r>
          <a:endParaRPr lang="de-AT" dirty="0"/>
        </a:p>
      </dgm:t>
    </dgm:pt>
    <dgm:pt modelId="{45D4AA8C-0005-4EE7-B4AF-0A1B45B6EB8C}" type="parTrans" cxnId="{598D0326-98D2-4699-B096-3BEC43697466}">
      <dgm:prSet/>
      <dgm:spPr/>
      <dgm:t>
        <a:bodyPr/>
        <a:lstStyle/>
        <a:p>
          <a:endParaRPr lang="de-AT"/>
        </a:p>
      </dgm:t>
    </dgm:pt>
    <dgm:pt modelId="{F65770C3-4E45-4179-A4E4-CFE0C58198CA}" type="sibTrans" cxnId="{598D0326-98D2-4699-B096-3BEC43697466}">
      <dgm:prSet/>
      <dgm:spPr/>
      <dgm:t>
        <a:bodyPr/>
        <a:lstStyle/>
        <a:p>
          <a:endParaRPr lang="de-AT"/>
        </a:p>
      </dgm:t>
    </dgm:pt>
    <dgm:pt modelId="{647E7712-C99A-447C-8CAF-E57A1A54710D}" type="pres">
      <dgm:prSet presAssocID="{F23AED67-C581-4669-8040-1890848788C7}" presName="linearFlow" presStyleCnt="0">
        <dgm:presLayoutVars>
          <dgm:dir/>
          <dgm:resizeHandles val="exact"/>
        </dgm:presLayoutVars>
      </dgm:prSet>
      <dgm:spPr/>
    </dgm:pt>
    <dgm:pt modelId="{3F7EF334-FFD3-4411-8505-18F0D4391C41}" type="pres">
      <dgm:prSet presAssocID="{37936675-24A3-40ED-AA85-0E5A2B2F3259}" presName="composite" presStyleCnt="0"/>
      <dgm:spPr/>
    </dgm:pt>
    <dgm:pt modelId="{29E590DE-142D-4CD7-8746-4DC7B739673C}" type="pres">
      <dgm:prSet presAssocID="{37936675-24A3-40ED-AA85-0E5A2B2F3259}" presName="imgShp" presStyleLbl="fgImgPlace1" presStyleIdx="0" presStyleCnt="6"/>
      <dgm:spPr>
        <a:blipFill>
          <a:blip xmlns:r="http://schemas.openxmlformats.org/officeDocument/2006/relationships" r:embed="rId1"/>
          <a:srcRect/>
          <a:stretch>
            <a:fillRect l="-3000" r="-3000"/>
          </a:stretch>
        </a:blipFill>
      </dgm:spPr>
    </dgm:pt>
    <dgm:pt modelId="{9FEB1448-7930-411B-9D02-D130C574E359}" type="pres">
      <dgm:prSet presAssocID="{37936675-24A3-40ED-AA85-0E5A2B2F3259}" presName="txShp" presStyleLbl="node1" presStyleIdx="0" presStyleCnt="6">
        <dgm:presLayoutVars>
          <dgm:bulletEnabled val="1"/>
        </dgm:presLayoutVars>
      </dgm:prSet>
      <dgm:spPr/>
    </dgm:pt>
    <dgm:pt modelId="{BC601BF0-80E3-4C37-979A-2027C2A2B4CF}" type="pres">
      <dgm:prSet presAssocID="{511B7136-5C2F-4DF6-9888-8C4DCF1A6509}" presName="spacing" presStyleCnt="0"/>
      <dgm:spPr/>
    </dgm:pt>
    <dgm:pt modelId="{512B6696-9C89-402B-B3EC-A6D98BFBD076}" type="pres">
      <dgm:prSet presAssocID="{8230EBDF-35C5-4459-870C-2C4D832A16FF}" presName="composite" presStyleCnt="0"/>
      <dgm:spPr/>
    </dgm:pt>
    <dgm:pt modelId="{D488BEB0-AF5A-4AB2-88DB-66019C6C912B}" type="pres">
      <dgm:prSet presAssocID="{8230EBDF-35C5-4459-870C-2C4D832A16FF}" presName="imgShp" presStyleLbl="fgImgPlace1" presStyleIdx="1" presStyleCnt="6"/>
      <dgm:spPr>
        <a:blipFill>
          <a:blip xmlns:r="http://schemas.openxmlformats.org/officeDocument/2006/relationships" r:embed="rId1"/>
          <a:srcRect/>
          <a:stretch>
            <a:fillRect l="-3000" r="-3000"/>
          </a:stretch>
        </a:blipFill>
      </dgm:spPr>
    </dgm:pt>
    <dgm:pt modelId="{EF913701-0D0E-403A-8E62-2FB86A712763}" type="pres">
      <dgm:prSet presAssocID="{8230EBDF-35C5-4459-870C-2C4D832A16FF}" presName="txShp" presStyleLbl="node1" presStyleIdx="1" presStyleCnt="6">
        <dgm:presLayoutVars>
          <dgm:bulletEnabled val="1"/>
        </dgm:presLayoutVars>
      </dgm:prSet>
      <dgm:spPr/>
    </dgm:pt>
    <dgm:pt modelId="{9B7B790A-44C7-47AF-9110-1DDF16ACA614}" type="pres">
      <dgm:prSet presAssocID="{7DDFD8A3-F814-4AFC-91B7-EA1F0D718870}" presName="spacing" presStyleCnt="0"/>
      <dgm:spPr/>
    </dgm:pt>
    <dgm:pt modelId="{FBE393A4-893C-40F4-89A1-62B72BA59079}" type="pres">
      <dgm:prSet presAssocID="{EF7DC520-F7BF-4555-BD30-573AB099275B}" presName="composite" presStyleCnt="0"/>
      <dgm:spPr/>
    </dgm:pt>
    <dgm:pt modelId="{2571F878-0028-46AF-9702-68A4739221D2}" type="pres">
      <dgm:prSet presAssocID="{EF7DC520-F7BF-4555-BD30-573AB099275B}" presName="imgShp" presStyleLbl="fgImgPlace1" presStyleIdx="2" presStyleCnt="6"/>
      <dgm:spPr>
        <a:blipFill>
          <a:blip xmlns:r="http://schemas.openxmlformats.org/officeDocument/2006/relationships" r:embed="rId1"/>
          <a:srcRect/>
          <a:stretch>
            <a:fillRect l="-3000" r="-3000"/>
          </a:stretch>
        </a:blipFill>
      </dgm:spPr>
    </dgm:pt>
    <dgm:pt modelId="{7C0FAEFB-8BF2-445A-8DCC-C81DD529D714}" type="pres">
      <dgm:prSet presAssocID="{EF7DC520-F7BF-4555-BD30-573AB099275B}" presName="txShp" presStyleLbl="node1" presStyleIdx="2" presStyleCnt="6">
        <dgm:presLayoutVars>
          <dgm:bulletEnabled val="1"/>
        </dgm:presLayoutVars>
      </dgm:prSet>
      <dgm:spPr/>
    </dgm:pt>
    <dgm:pt modelId="{1670BADD-8366-4AC1-AE1F-80221BF1202E}" type="pres">
      <dgm:prSet presAssocID="{CB210321-08E4-448E-A59E-42828292A928}" presName="spacing" presStyleCnt="0"/>
      <dgm:spPr/>
    </dgm:pt>
    <dgm:pt modelId="{0F09EEAC-194C-4180-88F5-659B5B899463}" type="pres">
      <dgm:prSet presAssocID="{8C2D4059-74F8-45D8-A5E7-22F8AC787C2B}" presName="composite" presStyleCnt="0"/>
      <dgm:spPr/>
    </dgm:pt>
    <dgm:pt modelId="{D970FE75-CA37-423D-B5B0-D9ADD74AAA98}" type="pres">
      <dgm:prSet presAssocID="{8C2D4059-74F8-45D8-A5E7-22F8AC787C2B}" presName="imgShp" presStyleLbl="fgImgPlace1" presStyleIdx="3" presStyleCnt="6"/>
      <dgm:spPr>
        <a:blipFill>
          <a:blip xmlns:r="http://schemas.openxmlformats.org/officeDocument/2006/relationships" r:embed="rId1"/>
          <a:srcRect/>
          <a:stretch>
            <a:fillRect l="-3000" r="-3000"/>
          </a:stretch>
        </a:blipFill>
      </dgm:spPr>
    </dgm:pt>
    <dgm:pt modelId="{F918C3C2-2AB4-496F-B02C-F0606A32A66A}" type="pres">
      <dgm:prSet presAssocID="{8C2D4059-74F8-45D8-A5E7-22F8AC787C2B}" presName="txShp" presStyleLbl="node1" presStyleIdx="3" presStyleCnt="6">
        <dgm:presLayoutVars>
          <dgm:bulletEnabled val="1"/>
        </dgm:presLayoutVars>
      </dgm:prSet>
      <dgm:spPr/>
    </dgm:pt>
    <dgm:pt modelId="{B32848B0-ACF3-4778-9555-4BC862B0718C}" type="pres">
      <dgm:prSet presAssocID="{D1728164-3D25-4DB7-B5BE-5BAF9A02F8AB}" presName="spacing" presStyleCnt="0"/>
      <dgm:spPr/>
    </dgm:pt>
    <dgm:pt modelId="{A75D7111-B21B-4BB5-BC1E-AE547C1808FE}" type="pres">
      <dgm:prSet presAssocID="{67C5FA95-CDF1-4A9A-AFFC-B841B9437E14}" presName="composite" presStyleCnt="0"/>
      <dgm:spPr/>
    </dgm:pt>
    <dgm:pt modelId="{EC11D622-7F30-4E0E-8FF4-B69BF418752D}" type="pres">
      <dgm:prSet presAssocID="{67C5FA95-CDF1-4A9A-AFFC-B841B9437E14}" presName="imgShp" presStyleLbl="fgImgPlace1" presStyleIdx="4" presStyleCnt="6"/>
      <dgm:spPr>
        <a:blipFill>
          <a:blip xmlns:r="http://schemas.openxmlformats.org/officeDocument/2006/relationships" r:embed="rId1"/>
          <a:srcRect/>
          <a:stretch>
            <a:fillRect l="-3000" r="-3000"/>
          </a:stretch>
        </a:blipFill>
      </dgm:spPr>
    </dgm:pt>
    <dgm:pt modelId="{F7A41A0D-9C9A-49B2-A6CC-D352198F7295}" type="pres">
      <dgm:prSet presAssocID="{67C5FA95-CDF1-4A9A-AFFC-B841B9437E14}" presName="txShp" presStyleLbl="node1" presStyleIdx="4" presStyleCnt="6">
        <dgm:presLayoutVars>
          <dgm:bulletEnabled val="1"/>
        </dgm:presLayoutVars>
      </dgm:prSet>
      <dgm:spPr/>
    </dgm:pt>
    <dgm:pt modelId="{34132C74-FEA5-441B-95DD-30DFCC07D108}" type="pres">
      <dgm:prSet presAssocID="{33D7E5A2-E993-425D-9C03-9B5912FB4715}" presName="spacing" presStyleCnt="0"/>
      <dgm:spPr/>
    </dgm:pt>
    <dgm:pt modelId="{26A7843C-0A86-4406-AE29-8D0AFA82CCFD}" type="pres">
      <dgm:prSet presAssocID="{D7D620CC-A017-436D-A325-88FEC006D129}" presName="composite" presStyleCnt="0"/>
      <dgm:spPr/>
    </dgm:pt>
    <dgm:pt modelId="{075279C7-8AE9-425A-A8DC-FAA12B5E1D7A}" type="pres">
      <dgm:prSet presAssocID="{D7D620CC-A017-436D-A325-88FEC006D129}" presName="imgShp" presStyleLbl="fgImgPlace1" presStyleIdx="5" presStyleCnt="6"/>
      <dgm:spPr>
        <a:blipFill>
          <a:blip xmlns:r="http://schemas.openxmlformats.org/officeDocument/2006/relationships" r:embed="rId1"/>
          <a:srcRect/>
          <a:stretch>
            <a:fillRect l="-3000" r="-3000"/>
          </a:stretch>
        </a:blipFill>
      </dgm:spPr>
    </dgm:pt>
    <dgm:pt modelId="{BA0BF54F-AA56-42C2-B0F4-8F2BAAB3CE2D}" type="pres">
      <dgm:prSet presAssocID="{D7D620CC-A017-436D-A325-88FEC006D129}" presName="txShp" presStyleLbl="node1" presStyleIdx="5" presStyleCnt="6">
        <dgm:presLayoutVars>
          <dgm:bulletEnabled val="1"/>
        </dgm:presLayoutVars>
      </dgm:prSet>
      <dgm:spPr/>
    </dgm:pt>
  </dgm:ptLst>
  <dgm:cxnLst>
    <dgm:cxn modelId="{2AB19403-8767-400B-AFB0-E9623010952F}" type="presOf" srcId="{37936675-24A3-40ED-AA85-0E5A2B2F3259}" destId="{9FEB1448-7930-411B-9D02-D130C574E359}" srcOrd="0" destOrd="0" presId="urn:microsoft.com/office/officeart/2005/8/layout/vList3"/>
    <dgm:cxn modelId="{E2093A06-0B96-4829-B4E3-64E399152389}" srcId="{F23AED67-C581-4669-8040-1890848788C7}" destId="{67C5FA95-CDF1-4A9A-AFFC-B841B9437E14}" srcOrd="4" destOrd="0" parTransId="{721B365A-4C2F-4C03-839A-637B624F04A1}" sibTransId="{33D7E5A2-E993-425D-9C03-9B5912FB4715}"/>
    <dgm:cxn modelId="{06352808-31E4-4825-8604-43721208190F}" type="presOf" srcId="{F23AED67-C581-4669-8040-1890848788C7}" destId="{647E7712-C99A-447C-8CAF-E57A1A54710D}" srcOrd="0" destOrd="0" presId="urn:microsoft.com/office/officeart/2005/8/layout/vList3"/>
    <dgm:cxn modelId="{598D0326-98D2-4699-B096-3BEC43697466}" srcId="{F23AED67-C581-4669-8040-1890848788C7}" destId="{D7D620CC-A017-436D-A325-88FEC006D129}" srcOrd="5" destOrd="0" parTransId="{45D4AA8C-0005-4EE7-B4AF-0A1B45B6EB8C}" sibTransId="{F65770C3-4E45-4179-A4E4-CFE0C58198CA}"/>
    <dgm:cxn modelId="{86E7BB34-76E6-4865-BEC9-7E67F5DF94DB}" type="presOf" srcId="{D7D620CC-A017-436D-A325-88FEC006D129}" destId="{BA0BF54F-AA56-42C2-B0F4-8F2BAAB3CE2D}" srcOrd="0" destOrd="0" presId="urn:microsoft.com/office/officeart/2005/8/layout/vList3"/>
    <dgm:cxn modelId="{952C105D-D2CA-49C6-B87B-14884934791E}" type="presOf" srcId="{EF7DC520-F7BF-4555-BD30-573AB099275B}" destId="{7C0FAEFB-8BF2-445A-8DCC-C81DD529D714}" srcOrd="0" destOrd="0" presId="urn:microsoft.com/office/officeart/2005/8/layout/vList3"/>
    <dgm:cxn modelId="{C0D4196F-13E7-475F-B0B1-85E95E821B7E}" srcId="{F23AED67-C581-4669-8040-1890848788C7}" destId="{37936675-24A3-40ED-AA85-0E5A2B2F3259}" srcOrd="0" destOrd="0" parTransId="{52A4464B-229B-49B0-8B82-BAA716CD15AC}" sibTransId="{511B7136-5C2F-4DF6-9888-8C4DCF1A6509}"/>
    <dgm:cxn modelId="{4C20C093-7119-40AA-9759-BE122D34FDD2}" srcId="{F23AED67-C581-4669-8040-1890848788C7}" destId="{8230EBDF-35C5-4459-870C-2C4D832A16FF}" srcOrd="1" destOrd="0" parTransId="{770981B3-2907-4549-99F7-51BEDA2DF05B}" sibTransId="{7DDFD8A3-F814-4AFC-91B7-EA1F0D718870}"/>
    <dgm:cxn modelId="{0CBA44A5-F9A9-425A-8F5D-3EEA4EA87C2A}" srcId="{F23AED67-C581-4669-8040-1890848788C7}" destId="{8C2D4059-74F8-45D8-A5E7-22F8AC787C2B}" srcOrd="3" destOrd="0" parTransId="{46843571-9F2B-4F9C-88D5-B539CA837805}" sibTransId="{D1728164-3D25-4DB7-B5BE-5BAF9A02F8AB}"/>
    <dgm:cxn modelId="{6BE179B6-7C81-4D66-8A43-9470FD569CF3}" type="presOf" srcId="{8230EBDF-35C5-4459-870C-2C4D832A16FF}" destId="{EF913701-0D0E-403A-8E62-2FB86A712763}" srcOrd="0" destOrd="0" presId="urn:microsoft.com/office/officeart/2005/8/layout/vList3"/>
    <dgm:cxn modelId="{7A58E1D1-BC5F-4B53-BA8D-A01D3F7A8490}" srcId="{F23AED67-C581-4669-8040-1890848788C7}" destId="{EF7DC520-F7BF-4555-BD30-573AB099275B}" srcOrd="2" destOrd="0" parTransId="{E38864FC-0652-4400-92CD-43A617CCE259}" sibTransId="{CB210321-08E4-448E-A59E-42828292A928}"/>
    <dgm:cxn modelId="{E2AC3DE4-0F9A-4A83-95B6-DD308C4A179B}" type="presOf" srcId="{8C2D4059-74F8-45D8-A5E7-22F8AC787C2B}" destId="{F918C3C2-2AB4-496F-B02C-F0606A32A66A}" srcOrd="0" destOrd="0" presId="urn:microsoft.com/office/officeart/2005/8/layout/vList3"/>
    <dgm:cxn modelId="{16CC18EE-398C-410F-A2A0-FC0DC103A325}" type="presOf" srcId="{67C5FA95-CDF1-4A9A-AFFC-B841B9437E14}" destId="{F7A41A0D-9C9A-49B2-A6CC-D352198F7295}" srcOrd="0" destOrd="0" presId="urn:microsoft.com/office/officeart/2005/8/layout/vList3"/>
    <dgm:cxn modelId="{4BAB8C21-84CD-45CD-885E-096DE90BA172}" type="presParOf" srcId="{647E7712-C99A-447C-8CAF-E57A1A54710D}" destId="{3F7EF334-FFD3-4411-8505-18F0D4391C41}" srcOrd="0" destOrd="0" presId="urn:microsoft.com/office/officeart/2005/8/layout/vList3"/>
    <dgm:cxn modelId="{882E33A2-7101-4606-80B9-D262BE9EA1C9}" type="presParOf" srcId="{3F7EF334-FFD3-4411-8505-18F0D4391C41}" destId="{29E590DE-142D-4CD7-8746-4DC7B739673C}" srcOrd="0" destOrd="0" presId="urn:microsoft.com/office/officeart/2005/8/layout/vList3"/>
    <dgm:cxn modelId="{D8E5F0EC-B5DF-4073-A1EF-2F28398E684A}" type="presParOf" srcId="{3F7EF334-FFD3-4411-8505-18F0D4391C41}" destId="{9FEB1448-7930-411B-9D02-D130C574E359}" srcOrd="1" destOrd="0" presId="urn:microsoft.com/office/officeart/2005/8/layout/vList3"/>
    <dgm:cxn modelId="{BEADE8FA-9BB4-4342-87EE-3E1FFB4BB4A7}" type="presParOf" srcId="{647E7712-C99A-447C-8CAF-E57A1A54710D}" destId="{BC601BF0-80E3-4C37-979A-2027C2A2B4CF}" srcOrd="1" destOrd="0" presId="urn:microsoft.com/office/officeart/2005/8/layout/vList3"/>
    <dgm:cxn modelId="{6D131D49-B2E4-4D5F-B0A8-3746EA3D4AE6}" type="presParOf" srcId="{647E7712-C99A-447C-8CAF-E57A1A54710D}" destId="{512B6696-9C89-402B-B3EC-A6D98BFBD076}" srcOrd="2" destOrd="0" presId="urn:microsoft.com/office/officeart/2005/8/layout/vList3"/>
    <dgm:cxn modelId="{B239704B-2080-4CA9-85D2-D1882D35F4A6}" type="presParOf" srcId="{512B6696-9C89-402B-B3EC-A6D98BFBD076}" destId="{D488BEB0-AF5A-4AB2-88DB-66019C6C912B}" srcOrd="0" destOrd="0" presId="urn:microsoft.com/office/officeart/2005/8/layout/vList3"/>
    <dgm:cxn modelId="{CE7535A0-DFC3-40C4-B24A-B6AF04C40075}" type="presParOf" srcId="{512B6696-9C89-402B-B3EC-A6D98BFBD076}" destId="{EF913701-0D0E-403A-8E62-2FB86A712763}" srcOrd="1" destOrd="0" presId="urn:microsoft.com/office/officeart/2005/8/layout/vList3"/>
    <dgm:cxn modelId="{2039C1E4-CFF4-4763-B81C-28CDE6C749A5}" type="presParOf" srcId="{647E7712-C99A-447C-8CAF-E57A1A54710D}" destId="{9B7B790A-44C7-47AF-9110-1DDF16ACA614}" srcOrd="3" destOrd="0" presId="urn:microsoft.com/office/officeart/2005/8/layout/vList3"/>
    <dgm:cxn modelId="{40285222-BBFD-4F58-A142-FAABABDA65FD}" type="presParOf" srcId="{647E7712-C99A-447C-8CAF-E57A1A54710D}" destId="{FBE393A4-893C-40F4-89A1-62B72BA59079}" srcOrd="4" destOrd="0" presId="urn:microsoft.com/office/officeart/2005/8/layout/vList3"/>
    <dgm:cxn modelId="{3ACF4A2D-7BD3-4128-9BF3-B68074C9BFF4}" type="presParOf" srcId="{FBE393A4-893C-40F4-89A1-62B72BA59079}" destId="{2571F878-0028-46AF-9702-68A4739221D2}" srcOrd="0" destOrd="0" presId="urn:microsoft.com/office/officeart/2005/8/layout/vList3"/>
    <dgm:cxn modelId="{620F5B06-463A-4682-93F6-9A4D83B793FE}" type="presParOf" srcId="{FBE393A4-893C-40F4-89A1-62B72BA59079}" destId="{7C0FAEFB-8BF2-445A-8DCC-C81DD529D714}" srcOrd="1" destOrd="0" presId="urn:microsoft.com/office/officeart/2005/8/layout/vList3"/>
    <dgm:cxn modelId="{7E5AB9C5-8933-4641-915C-1B5C27175FB6}" type="presParOf" srcId="{647E7712-C99A-447C-8CAF-E57A1A54710D}" destId="{1670BADD-8366-4AC1-AE1F-80221BF1202E}" srcOrd="5" destOrd="0" presId="urn:microsoft.com/office/officeart/2005/8/layout/vList3"/>
    <dgm:cxn modelId="{DFF08BDE-2BA4-4561-8EAB-D4AA7635D78E}" type="presParOf" srcId="{647E7712-C99A-447C-8CAF-E57A1A54710D}" destId="{0F09EEAC-194C-4180-88F5-659B5B899463}" srcOrd="6" destOrd="0" presId="urn:microsoft.com/office/officeart/2005/8/layout/vList3"/>
    <dgm:cxn modelId="{B1EC8DDD-8665-42E0-BA88-F67C7AB0A49F}" type="presParOf" srcId="{0F09EEAC-194C-4180-88F5-659B5B899463}" destId="{D970FE75-CA37-423D-B5B0-D9ADD74AAA98}" srcOrd="0" destOrd="0" presId="urn:microsoft.com/office/officeart/2005/8/layout/vList3"/>
    <dgm:cxn modelId="{4A21728F-3C1B-4695-BC7C-1BA00230AE0B}" type="presParOf" srcId="{0F09EEAC-194C-4180-88F5-659B5B899463}" destId="{F918C3C2-2AB4-496F-B02C-F0606A32A66A}" srcOrd="1" destOrd="0" presId="urn:microsoft.com/office/officeart/2005/8/layout/vList3"/>
    <dgm:cxn modelId="{2239D3E5-8FEB-4CCA-9584-AE570CBBA0A6}" type="presParOf" srcId="{647E7712-C99A-447C-8CAF-E57A1A54710D}" destId="{B32848B0-ACF3-4778-9555-4BC862B0718C}" srcOrd="7" destOrd="0" presId="urn:microsoft.com/office/officeart/2005/8/layout/vList3"/>
    <dgm:cxn modelId="{E26F5BBB-28FD-492E-9A7E-02C7D3B217EF}" type="presParOf" srcId="{647E7712-C99A-447C-8CAF-E57A1A54710D}" destId="{A75D7111-B21B-4BB5-BC1E-AE547C1808FE}" srcOrd="8" destOrd="0" presId="urn:microsoft.com/office/officeart/2005/8/layout/vList3"/>
    <dgm:cxn modelId="{68AD24FF-0D60-4F1C-A8EB-265D8880132E}" type="presParOf" srcId="{A75D7111-B21B-4BB5-BC1E-AE547C1808FE}" destId="{EC11D622-7F30-4E0E-8FF4-B69BF418752D}" srcOrd="0" destOrd="0" presId="urn:microsoft.com/office/officeart/2005/8/layout/vList3"/>
    <dgm:cxn modelId="{45CC0574-B98A-4CFB-8683-9102D5908067}" type="presParOf" srcId="{A75D7111-B21B-4BB5-BC1E-AE547C1808FE}" destId="{F7A41A0D-9C9A-49B2-A6CC-D352198F7295}" srcOrd="1" destOrd="0" presId="urn:microsoft.com/office/officeart/2005/8/layout/vList3"/>
    <dgm:cxn modelId="{73C372B4-2EBC-4909-A06C-077C577FC5AC}" type="presParOf" srcId="{647E7712-C99A-447C-8CAF-E57A1A54710D}" destId="{34132C74-FEA5-441B-95DD-30DFCC07D108}" srcOrd="9" destOrd="0" presId="urn:microsoft.com/office/officeart/2005/8/layout/vList3"/>
    <dgm:cxn modelId="{F560DA12-2090-478C-B5EC-FAF301FB91F5}" type="presParOf" srcId="{647E7712-C99A-447C-8CAF-E57A1A54710D}" destId="{26A7843C-0A86-4406-AE29-8D0AFA82CCFD}" srcOrd="10" destOrd="0" presId="urn:microsoft.com/office/officeart/2005/8/layout/vList3"/>
    <dgm:cxn modelId="{DFDB9E4E-C933-4B40-98B3-4DF0881E9141}" type="presParOf" srcId="{26A7843C-0A86-4406-AE29-8D0AFA82CCFD}" destId="{075279C7-8AE9-425A-A8DC-FAA12B5E1D7A}" srcOrd="0" destOrd="0" presId="urn:microsoft.com/office/officeart/2005/8/layout/vList3"/>
    <dgm:cxn modelId="{DB296A13-3959-4DFD-A542-69A44630C114}" type="presParOf" srcId="{26A7843C-0A86-4406-AE29-8D0AFA82CCFD}" destId="{BA0BF54F-AA56-42C2-B0F4-8F2BAAB3CE2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E9ABC3-6148-426F-B12F-71F3106B0E6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AT"/>
        </a:p>
      </dgm:t>
    </dgm:pt>
    <dgm:pt modelId="{49DCBAD4-4994-4876-BBFC-043B24B5D527}">
      <dgm:prSet phldrT="[Text]" phldr="0"/>
      <dgm:spPr/>
      <dgm:t>
        <a:bodyPr/>
        <a:lstStyle/>
        <a:p>
          <a:r>
            <a:rPr lang="de-AT" dirty="0"/>
            <a:t>Herbstferien</a:t>
          </a:r>
        </a:p>
      </dgm:t>
    </dgm:pt>
    <dgm:pt modelId="{689AC25E-199A-4C6C-8E07-E19D0CBE8093}" type="parTrans" cxnId="{709650B9-AE55-4F9A-8143-CD7044241462}">
      <dgm:prSet/>
      <dgm:spPr/>
      <dgm:t>
        <a:bodyPr/>
        <a:lstStyle/>
        <a:p>
          <a:endParaRPr lang="de-AT"/>
        </a:p>
      </dgm:t>
    </dgm:pt>
    <dgm:pt modelId="{8F764749-F86E-4F2E-B389-5C72470CE733}" type="sibTrans" cxnId="{709650B9-AE55-4F9A-8143-CD7044241462}">
      <dgm:prSet/>
      <dgm:spPr/>
      <dgm:t>
        <a:bodyPr/>
        <a:lstStyle/>
        <a:p>
          <a:endParaRPr lang="de-AT"/>
        </a:p>
      </dgm:t>
    </dgm:pt>
    <dgm:pt modelId="{BA88603C-B72B-4531-A718-20D7B27BA8A4}">
      <dgm:prSet phldrT="[Text]" phldr="0"/>
      <dgm:spPr/>
      <dgm:t>
        <a:bodyPr/>
        <a:lstStyle/>
        <a:p>
          <a:r>
            <a:rPr lang="de-AT" dirty="0"/>
            <a:t>24.10.-02.11.</a:t>
          </a:r>
        </a:p>
      </dgm:t>
    </dgm:pt>
    <dgm:pt modelId="{04D9CC0B-EDA3-4CC0-84A2-B9091D828BBF}" type="parTrans" cxnId="{53B2D6ED-A3F4-4953-AF90-B212ECACE415}">
      <dgm:prSet/>
      <dgm:spPr/>
      <dgm:t>
        <a:bodyPr/>
        <a:lstStyle/>
        <a:p>
          <a:endParaRPr lang="de-AT"/>
        </a:p>
      </dgm:t>
    </dgm:pt>
    <dgm:pt modelId="{57847998-8CCC-4824-AAAB-A8A052E80699}" type="sibTrans" cxnId="{53B2D6ED-A3F4-4953-AF90-B212ECACE415}">
      <dgm:prSet/>
      <dgm:spPr/>
      <dgm:t>
        <a:bodyPr/>
        <a:lstStyle/>
        <a:p>
          <a:endParaRPr lang="de-AT"/>
        </a:p>
      </dgm:t>
    </dgm:pt>
    <dgm:pt modelId="{DA1044D5-2F35-49F1-AE67-79C62E30F311}">
      <dgm:prSet phldrT="[Text]" phldr="0"/>
      <dgm:spPr/>
      <dgm:t>
        <a:bodyPr/>
        <a:lstStyle/>
        <a:p>
          <a:r>
            <a:rPr lang="de-AT" dirty="0"/>
            <a:t>Weihnachtsferien</a:t>
          </a:r>
        </a:p>
      </dgm:t>
    </dgm:pt>
    <dgm:pt modelId="{7C42C517-FFD8-4A12-9800-BB0514D7D32D}" type="parTrans" cxnId="{CB1CBA08-F40A-4C70-BB55-4EF359C57C12}">
      <dgm:prSet/>
      <dgm:spPr/>
      <dgm:t>
        <a:bodyPr/>
        <a:lstStyle/>
        <a:p>
          <a:endParaRPr lang="de-AT"/>
        </a:p>
      </dgm:t>
    </dgm:pt>
    <dgm:pt modelId="{D6D0B906-D544-4832-BA86-6D0DE39ECE12}" type="sibTrans" cxnId="{CB1CBA08-F40A-4C70-BB55-4EF359C57C12}">
      <dgm:prSet/>
      <dgm:spPr/>
      <dgm:t>
        <a:bodyPr/>
        <a:lstStyle/>
        <a:p>
          <a:endParaRPr lang="de-AT"/>
        </a:p>
      </dgm:t>
    </dgm:pt>
    <dgm:pt modelId="{C8290DFD-0BA4-4EB9-AAFA-716A496ACC27}">
      <dgm:prSet phldrT="[Text]" phldr="0"/>
      <dgm:spPr/>
      <dgm:t>
        <a:bodyPr/>
        <a:lstStyle/>
        <a:p>
          <a:r>
            <a:rPr lang="de-AT" dirty="0"/>
            <a:t>24.12.-06.01.</a:t>
          </a:r>
        </a:p>
      </dgm:t>
    </dgm:pt>
    <dgm:pt modelId="{6AEA06BE-BB5B-42D5-B4CB-502914BBACDE}" type="parTrans" cxnId="{4BF53224-655F-498A-AE97-C7BC2D28508D}">
      <dgm:prSet/>
      <dgm:spPr/>
      <dgm:t>
        <a:bodyPr/>
        <a:lstStyle/>
        <a:p>
          <a:endParaRPr lang="de-AT"/>
        </a:p>
      </dgm:t>
    </dgm:pt>
    <dgm:pt modelId="{88793C04-D76A-43FB-8C36-BEE5E5BD0041}" type="sibTrans" cxnId="{4BF53224-655F-498A-AE97-C7BC2D28508D}">
      <dgm:prSet/>
      <dgm:spPr/>
      <dgm:t>
        <a:bodyPr/>
        <a:lstStyle/>
        <a:p>
          <a:endParaRPr lang="de-AT"/>
        </a:p>
      </dgm:t>
    </dgm:pt>
    <dgm:pt modelId="{C5BC476D-40B7-4051-AF2E-92EE32225066}">
      <dgm:prSet phldrT="[Text]" phldr="0"/>
      <dgm:spPr/>
      <dgm:t>
        <a:bodyPr/>
        <a:lstStyle/>
        <a:p>
          <a:r>
            <a:rPr lang="de-AT" dirty="0"/>
            <a:t>Semesterferien</a:t>
          </a:r>
        </a:p>
      </dgm:t>
    </dgm:pt>
    <dgm:pt modelId="{8E6A5ADA-0113-4C9B-9688-C25CAD0CF74D}" type="parTrans" cxnId="{44CA5BE9-5A68-48D0-81EB-5F5F540537A9}">
      <dgm:prSet/>
      <dgm:spPr/>
      <dgm:t>
        <a:bodyPr/>
        <a:lstStyle/>
        <a:p>
          <a:endParaRPr lang="de-AT"/>
        </a:p>
      </dgm:t>
    </dgm:pt>
    <dgm:pt modelId="{56DB74A2-330F-46E3-BBA4-A78FAC6C388B}" type="sibTrans" cxnId="{44CA5BE9-5A68-48D0-81EB-5F5F540537A9}">
      <dgm:prSet/>
      <dgm:spPr/>
      <dgm:t>
        <a:bodyPr/>
        <a:lstStyle/>
        <a:p>
          <a:endParaRPr lang="de-AT"/>
        </a:p>
      </dgm:t>
    </dgm:pt>
    <dgm:pt modelId="{BD6E0DD9-70CD-4710-B38E-B7F1F8949AD9}">
      <dgm:prSet phldrT="[Text]" phldr="0"/>
      <dgm:spPr/>
      <dgm:t>
        <a:bodyPr/>
        <a:lstStyle/>
        <a:p>
          <a:r>
            <a:rPr lang="de-AT" dirty="0"/>
            <a:t>30.01.-07.02.</a:t>
          </a:r>
        </a:p>
      </dgm:t>
    </dgm:pt>
    <dgm:pt modelId="{ABF5F77E-43D0-4BFB-8F34-7A2E894A8C39}" type="parTrans" cxnId="{C86F91DC-E4B2-465E-8418-8B5CF7CB3D43}">
      <dgm:prSet/>
      <dgm:spPr/>
      <dgm:t>
        <a:bodyPr/>
        <a:lstStyle/>
        <a:p>
          <a:endParaRPr lang="de-AT"/>
        </a:p>
      </dgm:t>
    </dgm:pt>
    <dgm:pt modelId="{53843147-8221-44A2-AB97-53157ED2A688}" type="sibTrans" cxnId="{C86F91DC-E4B2-465E-8418-8B5CF7CB3D43}">
      <dgm:prSet/>
      <dgm:spPr/>
      <dgm:t>
        <a:bodyPr/>
        <a:lstStyle/>
        <a:p>
          <a:endParaRPr lang="de-AT"/>
        </a:p>
      </dgm:t>
    </dgm:pt>
    <dgm:pt modelId="{3838A777-BAFB-43E6-8ADC-25FB03E1A330}" type="pres">
      <dgm:prSet presAssocID="{4AE9ABC3-6148-426F-B12F-71F3106B0E67}" presName="Name0" presStyleCnt="0">
        <dgm:presLayoutVars>
          <dgm:dir/>
          <dgm:animLvl val="lvl"/>
          <dgm:resizeHandles val="exact"/>
        </dgm:presLayoutVars>
      </dgm:prSet>
      <dgm:spPr/>
    </dgm:pt>
    <dgm:pt modelId="{B7DD0EF1-FEB4-46ED-9233-6DB8720A3B89}" type="pres">
      <dgm:prSet presAssocID="{49DCBAD4-4994-4876-BBFC-043B24B5D527}" presName="composite" presStyleCnt="0"/>
      <dgm:spPr/>
    </dgm:pt>
    <dgm:pt modelId="{8F659FBE-2D63-4602-A70C-81F046AD8FA6}" type="pres">
      <dgm:prSet presAssocID="{49DCBAD4-4994-4876-BBFC-043B24B5D527}" presName="parTx" presStyleLbl="alignNode1" presStyleIdx="0" presStyleCnt="3">
        <dgm:presLayoutVars>
          <dgm:chMax val="0"/>
          <dgm:chPref val="0"/>
          <dgm:bulletEnabled val="1"/>
        </dgm:presLayoutVars>
      </dgm:prSet>
      <dgm:spPr/>
    </dgm:pt>
    <dgm:pt modelId="{0DA861E7-CE5E-40D4-A561-B9186B615B44}" type="pres">
      <dgm:prSet presAssocID="{49DCBAD4-4994-4876-BBFC-043B24B5D527}" presName="desTx" presStyleLbl="alignAccFollowNode1" presStyleIdx="0" presStyleCnt="3">
        <dgm:presLayoutVars>
          <dgm:bulletEnabled val="1"/>
        </dgm:presLayoutVars>
      </dgm:prSet>
      <dgm:spPr/>
    </dgm:pt>
    <dgm:pt modelId="{8D98955E-FD16-411A-8F72-7BCB146ECC34}" type="pres">
      <dgm:prSet presAssocID="{8F764749-F86E-4F2E-B389-5C72470CE733}" presName="space" presStyleCnt="0"/>
      <dgm:spPr/>
    </dgm:pt>
    <dgm:pt modelId="{050C5690-C97C-458D-A752-8233D1DFFADC}" type="pres">
      <dgm:prSet presAssocID="{DA1044D5-2F35-49F1-AE67-79C62E30F311}" presName="composite" presStyleCnt="0"/>
      <dgm:spPr/>
    </dgm:pt>
    <dgm:pt modelId="{AAAC6E5A-4DC4-470F-956A-03609DB752A3}" type="pres">
      <dgm:prSet presAssocID="{DA1044D5-2F35-49F1-AE67-79C62E30F311}" presName="parTx" presStyleLbl="alignNode1" presStyleIdx="1" presStyleCnt="3">
        <dgm:presLayoutVars>
          <dgm:chMax val="0"/>
          <dgm:chPref val="0"/>
          <dgm:bulletEnabled val="1"/>
        </dgm:presLayoutVars>
      </dgm:prSet>
      <dgm:spPr/>
    </dgm:pt>
    <dgm:pt modelId="{BE31D1D2-FC23-458C-BB54-DBE3F6EEFB96}" type="pres">
      <dgm:prSet presAssocID="{DA1044D5-2F35-49F1-AE67-79C62E30F311}" presName="desTx" presStyleLbl="alignAccFollowNode1" presStyleIdx="1" presStyleCnt="3">
        <dgm:presLayoutVars>
          <dgm:bulletEnabled val="1"/>
        </dgm:presLayoutVars>
      </dgm:prSet>
      <dgm:spPr/>
    </dgm:pt>
    <dgm:pt modelId="{8FD3753D-1CA6-4715-AEEE-3AC8E0618787}" type="pres">
      <dgm:prSet presAssocID="{D6D0B906-D544-4832-BA86-6D0DE39ECE12}" presName="space" presStyleCnt="0"/>
      <dgm:spPr/>
    </dgm:pt>
    <dgm:pt modelId="{097FB687-D855-4754-ACC6-CAE8BC65900A}" type="pres">
      <dgm:prSet presAssocID="{C5BC476D-40B7-4051-AF2E-92EE32225066}" presName="composite" presStyleCnt="0"/>
      <dgm:spPr/>
    </dgm:pt>
    <dgm:pt modelId="{CBFB8DBD-EBC9-42D2-B2DE-2CAE80A8A0E6}" type="pres">
      <dgm:prSet presAssocID="{C5BC476D-40B7-4051-AF2E-92EE32225066}" presName="parTx" presStyleLbl="alignNode1" presStyleIdx="2" presStyleCnt="3">
        <dgm:presLayoutVars>
          <dgm:chMax val="0"/>
          <dgm:chPref val="0"/>
          <dgm:bulletEnabled val="1"/>
        </dgm:presLayoutVars>
      </dgm:prSet>
      <dgm:spPr/>
    </dgm:pt>
    <dgm:pt modelId="{1E9E209B-F6A4-4849-B38D-3481583B228F}" type="pres">
      <dgm:prSet presAssocID="{C5BC476D-40B7-4051-AF2E-92EE32225066}" presName="desTx" presStyleLbl="alignAccFollowNode1" presStyleIdx="2" presStyleCnt="3">
        <dgm:presLayoutVars>
          <dgm:bulletEnabled val="1"/>
        </dgm:presLayoutVars>
      </dgm:prSet>
      <dgm:spPr/>
    </dgm:pt>
  </dgm:ptLst>
  <dgm:cxnLst>
    <dgm:cxn modelId="{CB1CBA08-F40A-4C70-BB55-4EF359C57C12}" srcId="{4AE9ABC3-6148-426F-B12F-71F3106B0E67}" destId="{DA1044D5-2F35-49F1-AE67-79C62E30F311}" srcOrd="1" destOrd="0" parTransId="{7C42C517-FFD8-4A12-9800-BB0514D7D32D}" sibTransId="{D6D0B906-D544-4832-BA86-6D0DE39ECE12}"/>
    <dgm:cxn modelId="{5BC6B412-05B4-450B-B3A7-AC2825A31D7D}" type="presOf" srcId="{DA1044D5-2F35-49F1-AE67-79C62E30F311}" destId="{AAAC6E5A-4DC4-470F-956A-03609DB752A3}" srcOrd="0" destOrd="0" presId="urn:microsoft.com/office/officeart/2005/8/layout/hList1"/>
    <dgm:cxn modelId="{4BF53224-655F-498A-AE97-C7BC2D28508D}" srcId="{DA1044D5-2F35-49F1-AE67-79C62E30F311}" destId="{C8290DFD-0BA4-4EB9-AAFA-716A496ACC27}" srcOrd="0" destOrd="0" parTransId="{6AEA06BE-BB5B-42D5-B4CB-502914BBACDE}" sibTransId="{88793C04-D76A-43FB-8C36-BEE5E5BD0041}"/>
    <dgm:cxn modelId="{756ABD3B-1BA7-4C77-A466-D192F5969108}" type="presOf" srcId="{BD6E0DD9-70CD-4710-B38E-B7F1F8949AD9}" destId="{1E9E209B-F6A4-4849-B38D-3481583B228F}" srcOrd="0" destOrd="0" presId="urn:microsoft.com/office/officeart/2005/8/layout/hList1"/>
    <dgm:cxn modelId="{2210F25F-4AC2-4FBE-AF40-F4EC06E8A712}" type="presOf" srcId="{4AE9ABC3-6148-426F-B12F-71F3106B0E67}" destId="{3838A777-BAFB-43E6-8ADC-25FB03E1A330}" srcOrd="0" destOrd="0" presId="urn:microsoft.com/office/officeart/2005/8/layout/hList1"/>
    <dgm:cxn modelId="{93226492-1479-4AA2-95D8-BF39F1A93405}" type="presOf" srcId="{C5BC476D-40B7-4051-AF2E-92EE32225066}" destId="{CBFB8DBD-EBC9-42D2-B2DE-2CAE80A8A0E6}" srcOrd="0" destOrd="0" presId="urn:microsoft.com/office/officeart/2005/8/layout/hList1"/>
    <dgm:cxn modelId="{671F6FB8-65D2-491E-8361-F10224BFF166}" type="presOf" srcId="{C8290DFD-0BA4-4EB9-AAFA-716A496ACC27}" destId="{BE31D1D2-FC23-458C-BB54-DBE3F6EEFB96}" srcOrd="0" destOrd="0" presId="urn:microsoft.com/office/officeart/2005/8/layout/hList1"/>
    <dgm:cxn modelId="{709650B9-AE55-4F9A-8143-CD7044241462}" srcId="{4AE9ABC3-6148-426F-B12F-71F3106B0E67}" destId="{49DCBAD4-4994-4876-BBFC-043B24B5D527}" srcOrd="0" destOrd="0" parTransId="{689AC25E-199A-4C6C-8E07-E19D0CBE8093}" sibTransId="{8F764749-F86E-4F2E-B389-5C72470CE733}"/>
    <dgm:cxn modelId="{27C4CCCA-0C71-48CF-8CD9-1C9A1A875DBC}" type="presOf" srcId="{BA88603C-B72B-4531-A718-20D7B27BA8A4}" destId="{0DA861E7-CE5E-40D4-A561-B9186B615B44}" srcOrd="0" destOrd="0" presId="urn:microsoft.com/office/officeart/2005/8/layout/hList1"/>
    <dgm:cxn modelId="{C86F91DC-E4B2-465E-8418-8B5CF7CB3D43}" srcId="{C5BC476D-40B7-4051-AF2E-92EE32225066}" destId="{BD6E0DD9-70CD-4710-B38E-B7F1F8949AD9}" srcOrd="0" destOrd="0" parTransId="{ABF5F77E-43D0-4BFB-8F34-7A2E894A8C39}" sibTransId="{53843147-8221-44A2-AB97-53157ED2A688}"/>
    <dgm:cxn modelId="{44CA5BE9-5A68-48D0-81EB-5F5F540537A9}" srcId="{4AE9ABC3-6148-426F-B12F-71F3106B0E67}" destId="{C5BC476D-40B7-4051-AF2E-92EE32225066}" srcOrd="2" destOrd="0" parTransId="{8E6A5ADA-0113-4C9B-9688-C25CAD0CF74D}" sibTransId="{56DB74A2-330F-46E3-BBA4-A78FAC6C388B}"/>
    <dgm:cxn modelId="{53B2D6ED-A3F4-4953-AF90-B212ECACE415}" srcId="{49DCBAD4-4994-4876-BBFC-043B24B5D527}" destId="{BA88603C-B72B-4531-A718-20D7B27BA8A4}" srcOrd="0" destOrd="0" parTransId="{04D9CC0B-EDA3-4CC0-84A2-B9091D828BBF}" sibTransId="{57847998-8CCC-4824-AAAB-A8A052E80699}"/>
    <dgm:cxn modelId="{6DED2CF5-E4FA-4E30-B90A-5D0D0D2916C5}" type="presOf" srcId="{49DCBAD4-4994-4876-BBFC-043B24B5D527}" destId="{8F659FBE-2D63-4602-A70C-81F046AD8FA6}" srcOrd="0" destOrd="0" presId="urn:microsoft.com/office/officeart/2005/8/layout/hList1"/>
    <dgm:cxn modelId="{7F9BC277-4F70-4646-9678-A6A3788EC93F}" type="presParOf" srcId="{3838A777-BAFB-43E6-8ADC-25FB03E1A330}" destId="{B7DD0EF1-FEB4-46ED-9233-6DB8720A3B89}" srcOrd="0" destOrd="0" presId="urn:microsoft.com/office/officeart/2005/8/layout/hList1"/>
    <dgm:cxn modelId="{C8597FC3-2DD0-4423-898B-3D1FA77CA2CD}" type="presParOf" srcId="{B7DD0EF1-FEB4-46ED-9233-6DB8720A3B89}" destId="{8F659FBE-2D63-4602-A70C-81F046AD8FA6}" srcOrd="0" destOrd="0" presId="urn:microsoft.com/office/officeart/2005/8/layout/hList1"/>
    <dgm:cxn modelId="{1CEF719D-8AC1-42AC-AF77-A7DE910B653B}" type="presParOf" srcId="{B7DD0EF1-FEB4-46ED-9233-6DB8720A3B89}" destId="{0DA861E7-CE5E-40D4-A561-B9186B615B44}" srcOrd="1" destOrd="0" presId="urn:microsoft.com/office/officeart/2005/8/layout/hList1"/>
    <dgm:cxn modelId="{3ACE2091-AFDD-4909-8360-F3FC5C2F5BD1}" type="presParOf" srcId="{3838A777-BAFB-43E6-8ADC-25FB03E1A330}" destId="{8D98955E-FD16-411A-8F72-7BCB146ECC34}" srcOrd="1" destOrd="0" presId="urn:microsoft.com/office/officeart/2005/8/layout/hList1"/>
    <dgm:cxn modelId="{936B4AA1-FC46-44CE-A008-FE9D0C89F6DF}" type="presParOf" srcId="{3838A777-BAFB-43E6-8ADC-25FB03E1A330}" destId="{050C5690-C97C-458D-A752-8233D1DFFADC}" srcOrd="2" destOrd="0" presId="urn:microsoft.com/office/officeart/2005/8/layout/hList1"/>
    <dgm:cxn modelId="{BA413FB2-4E02-47E4-8141-D431971792A2}" type="presParOf" srcId="{050C5690-C97C-458D-A752-8233D1DFFADC}" destId="{AAAC6E5A-4DC4-470F-956A-03609DB752A3}" srcOrd="0" destOrd="0" presId="urn:microsoft.com/office/officeart/2005/8/layout/hList1"/>
    <dgm:cxn modelId="{485DBAA0-0E2F-4692-8809-6E1DFD6DA356}" type="presParOf" srcId="{050C5690-C97C-458D-A752-8233D1DFFADC}" destId="{BE31D1D2-FC23-458C-BB54-DBE3F6EEFB96}" srcOrd="1" destOrd="0" presId="urn:microsoft.com/office/officeart/2005/8/layout/hList1"/>
    <dgm:cxn modelId="{96993143-009F-4381-9DEB-9CD5E621374A}" type="presParOf" srcId="{3838A777-BAFB-43E6-8ADC-25FB03E1A330}" destId="{8FD3753D-1CA6-4715-AEEE-3AC8E0618787}" srcOrd="3" destOrd="0" presId="urn:microsoft.com/office/officeart/2005/8/layout/hList1"/>
    <dgm:cxn modelId="{ADFA1BF1-7DA6-450C-B386-58E803DC1243}" type="presParOf" srcId="{3838A777-BAFB-43E6-8ADC-25FB03E1A330}" destId="{097FB687-D855-4754-ACC6-CAE8BC65900A}" srcOrd="4" destOrd="0" presId="urn:microsoft.com/office/officeart/2005/8/layout/hList1"/>
    <dgm:cxn modelId="{C9748E74-B60B-42F9-BF98-D73FDA0EDD38}" type="presParOf" srcId="{097FB687-D855-4754-ACC6-CAE8BC65900A}" destId="{CBFB8DBD-EBC9-42D2-B2DE-2CAE80A8A0E6}" srcOrd="0" destOrd="0" presId="urn:microsoft.com/office/officeart/2005/8/layout/hList1"/>
    <dgm:cxn modelId="{8A9CE0E4-6EB9-485C-B347-DC3DEE22FF4D}" type="presParOf" srcId="{097FB687-D855-4754-ACC6-CAE8BC65900A}" destId="{1E9E209B-F6A4-4849-B38D-3481583B228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E9ABC3-6148-426F-B12F-71F3106B0E6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AT"/>
        </a:p>
      </dgm:t>
    </dgm:pt>
    <dgm:pt modelId="{49DCBAD4-4994-4876-BBFC-043B24B5D527}">
      <dgm:prSet phldrT="[Text]" phldr="0"/>
      <dgm:spPr/>
      <dgm:t>
        <a:bodyPr/>
        <a:lstStyle/>
        <a:p>
          <a:r>
            <a:rPr lang="de-AT" dirty="0"/>
            <a:t>Osterferien</a:t>
          </a:r>
        </a:p>
      </dgm:t>
    </dgm:pt>
    <dgm:pt modelId="{689AC25E-199A-4C6C-8E07-E19D0CBE8093}" type="parTrans" cxnId="{709650B9-AE55-4F9A-8143-CD7044241462}">
      <dgm:prSet/>
      <dgm:spPr/>
      <dgm:t>
        <a:bodyPr/>
        <a:lstStyle/>
        <a:p>
          <a:endParaRPr lang="de-AT"/>
        </a:p>
      </dgm:t>
    </dgm:pt>
    <dgm:pt modelId="{8F764749-F86E-4F2E-B389-5C72470CE733}" type="sibTrans" cxnId="{709650B9-AE55-4F9A-8143-CD7044241462}">
      <dgm:prSet/>
      <dgm:spPr/>
      <dgm:t>
        <a:bodyPr/>
        <a:lstStyle/>
        <a:p>
          <a:endParaRPr lang="de-AT"/>
        </a:p>
      </dgm:t>
    </dgm:pt>
    <dgm:pt modelId="{BA88603C-B72B-4531-A718-20D7B27BA8A4}">
      <dgm:prSet phldrT="[Text]" phldr="0"/>
      <dgm:spPr/>
      <dgm:t>
        <a:bodyPr/>
        <a:lstStyle/>
        <a:p>
          <a:r>
            <a:rPr lang="de-AT" dirty="0"/>
            <a:t>20.03.-29.03.</a:t>
          </a:r>
        </a:p>
      </dgm:t>
    </dgm:pt>
    <dgm:pt modelId="{04D9CC0B-EDA3-4CC0-84A2-B9091D828BBF}" type="parTrans" cxnId="{53B2D6ED-A3F4-4953-AF90-B212ECACE415}">
      <dgm:prSet/>
      <dgm:spPr/>
      <dgm:t>
        <a:bodyPr/>
        <a:lstStyle/>
        <a:p>
          <a:endParaRPr lang="de-AT"/>
        </a:p>
      </dgm:t>
    </dgm:pt>
    <dgm:pt modelId="{57847998-8CCC-4824-AAAB-A8A052E80699}" type="sibTrans" cxnId="{53B2D6ED-A3F4-4953-AF90-B212ECACE415}">
      <dgm:prSet/>
      <dgm:spPr/>
      <dgm:t>
        <a:bodyPr/>
        <a:lstStyle/>
        <a:p>
          <a:endParaRPr lang="de-AT"/>
        </a:p>
      </dgm:t>
    </dgm:pt>
    <dgm:pt modelId="{DA1044D5-2F35-49F1-AE67-79C62E30F311}">
      <dgm:prSet phldrT="[Text]" phldr="0"/>
      <dgm:spPr/>
      <dgm:t>
        <a:bodyPr/>
        <a:lstStyle/>
        <a:p>
          <a:r>
            <a:rPr lang="de-AT" dirty="0"/>
            <a:t>schulautonom</a:t>
          </a:r>
        </a:p>
      </dgm:t>
    </dgm:pt>
    <dgm:pt modelId="{7C42C517-FFD8-4A12-9800-BB0514D7D32D}" type="parTrans" cxnId="{CB1CBA08-F40A-4C70-BB55-4EF359C57C12}">
      <dgm:prSet/>
      <dgm:spPr/>
      <dgm:t>
        <a:bodyPr/>
        <a:lstStyle/>
        <a:p>
          <a:endParaRPr lang="de-AT"/>
        </a:p>
      </dgm:t>
    </dgm:pt>
    <dgm:pt modelId="{D6D0B906-D544-4832-BA86-6D0DE39ECE12}" type="sibTrans" cxnId="{CB1CBA08-F40A-4C70-BB55-4EF359C57C12}">
      <dgm:prSet/>
      <dgm:spPr/>
      <dgm:t>
        <a:bodyPr/>
        <a:lstStyle/>
        <a:p>
          <a:endParaRPr lang="de-AT"/>
        </a:p>
      </dgm:t>
    </dgm:pt>
    <dgm:pt modelId="{C8290DFD-0BA4-4EB9-AAFA-716A496ACC27}">
      <dgm:prSet phldrT="[Text]" phldr="0"/>
      <dgm:spPr/>
      <dgm:t>
        <a:bodyPr/>
        <a:lstStyle/>
        <a:p>
          <a:r>
            <a:rPr lang="de-AT" dirty="0"/>
            <a:t>Fr.07.05.</a:t>
          </a:r>
        </a:p>
      </dgm:t>
    </dgm:pt>
    <dgm:pt modelId="{6AEA06BE-BB5B-42D5-B4CB-502914BBACDE}" type="parTrans" cxnId="{4BF53224-655F-498A-AE97-C7BC2D28508D}">
      <dgm:prSet/>
      <dgm:spPr/>
      <dgm:t>
        <a:bodyPr/>
        <a:lstStyle/>
        <a:p>
          <a:endParaRPr lang="de-AT"/>
        </a:p>
      </dgm:t>
    </dgm:pt>
    <dgm:pt modelId="{88793C04-D76A-43FB-8C36-BEE5E5BD0041}" type="sibTrans" cxnId="{4BF53224-655F-498A-AE97-C7BC2D28508D}">
      <dgm:prSet/>
      <dgm:spPr/>
      <dgm:t>
        <a:bodyPr/>
        <a:lstStyle/>
        <a:p>
          <a:endParaRPr lang="de-AT"/>
        </a:p>
      </dgm:t>
    </dgm:pt>
    <dgm:pt modelId="{C5BC476D-40B7-4051-AF2E-92EE32225066}">
      <dgm:prSet phldrT="[Text]" phldr="0"/>
      <dgm:spPr/>
      <dgm:t>
        <a:bodyPr/>
        <a:lstStyle/>
        <a:p>
          <a:r>
            <a:rPr lang="de-AT" dirty="0"/>
            <a:t>Sommerferien</a:t>
          </a:r>
        </a:p>
      </dgm:t>
    </dgm:pt>
    <dgm:pt modelId="{8E6A5ADA-0113-4C9B-9688-C25CAD0CF74D}" type="parTrans" cxnId="{44CA5BE9-5A68-48D0-81EB-5F5F540537A9}">
      <dgm:prSet/>
      <dgm:spPr/>
      <dgm:t>
        <a:bodyPr/>
        <a:lstStyle/>
        <a:p>
          <a:endParaRPr lang="de-AT"/>
        </a:p>
      </dgm:t>
    </dgm:pt>
    <dgm:pt modelId="{56DB74A2-330F-46E3-BBA4-A78FAC6C388B}" type="sibTrans" cxnId="{44CA5BE9-5A68-48D0-81EB-5F5F540537A9}">
      <dgm:prSet/>
      <dgm:spPr/>
      <dgm:t>
        <a:bodyPr/>
        <a:lstStyle/>
        <a:p>
          <a:endParaRPr lang="de-AT"/>
        </a:p>
      </dgm:t>
    </dgm:pt>
    <dgm:pt modelId="{BD6E0DD9-70CD-4710-B38E-B7F1F8949AD9}">
      <dgm:prSet phldrT="[Text]" phldr="0"/>
      <dgm:spPr/>
      <dgm:t>
        <a:bodyPr/>
        <a:lstStyle/>
        <a:p>
          <a:r>
            <a:rPr lang="de-AT" dirty="0"/>
            <a:t>ab 03.07.</a:t>
          </a:r>
        </a:p>
      </dgm:t>
    </dgm:pt>
    <dgm:pt modelId="{ABF5F77E-43D0-4BFB-8F34-7A2E894A8C39}" type="parTrans" cxnId="{C86F91DC-E4B2-465E-8418-8B5CF7CB3D43}">
      <dgm:prSet/>
      <dgm:spPr/>
      <dgm:t>
        <a:bodyPr/>
        <a:lstStyle/>
        <a:p>
          <a:endParaRPr lang="de-AT"/>
        </a:p>
      </dgm:t>
    </dgm:pt>
    <dgm:pt modelId="{53843147-8221-44A2-AB97-53157ED2A688}" type="sibTrans" cxnId="{C86F91DC-E4B2-465E-8418-8B5CF7CB3D43}">
      <dgm:prSet/>
      <dgm:spPr/>
      <dgm:t>
        <a:bodyPr/>
        <a:lstStyle/>
        <a:p>
          <a:endParaRPr lang="de-AT"/>
        </a:p>
      </dgm:t>
    </dgm:pt>
    <dgm:pt modelId="{515226E2-16BD-4AC9-A2E2-AB871263B72F}">
      <dgm:prSet phldrT="[Text]" phldr="0"/>
      <dgm:spPr/>
      <dgm:t>
        <a:bodyPr/>
        <a:lstStyle/>
        <a:p>
          <a:r>
            <a:rPr lang="de-AT" dirty="0"/>
            <a:t>Fr.28.05.</a:t>
          </a:r>
        </a:p>
      </dgm:t>
    </dgm:pt>
    <dgm:pt modelId="{8EFABC15-C8B4-4BB4-83A3-DCE823ED6677}" type="parTrans" cxnId="{A8BF7074-1B81-4539-A41D-F8AEC2FCE216}">
      <dgm:prSet/>
      <dgm:spPr/>
      <dgm:t>
        <a:bodyPr/>
        <a:lstStyle/>
        <a:p>
          <a:endParaRPr lang="de-AT"/>
        </a:p>
      </dgm:t>
    </dgm:pt>
    <dgm:pt modelId="{05ED2AD6-1892-4AE5-BEA1-247F72B7525C}" type="sibTrans" cxnId="{A8BF7074-1B81-4539-A41D-F8AEC2FCE216}">
      <dgm:prSet/>
      <dgm:spPr/>
      <dgm:t>
        <a:bodyPr/>
        <a:lstStyle/>
        <a:p>
          <a:endParaRPr lang="de-AT"/>
        </a:p>
      </dgm:t>
    </dgm:pt>
    <dgm:pt modelId="{3838A777-BAFB-43E6-8ADC-25FB03E1A330}" type="pres">
      <dgm:prSet presAssocID="{4AE9ABC3-6148-426F-B12F-71F3106B0E67}" presName="Name0" presStyleCnt="0">
        <dgm:presLayoutVars>
          <dgm:dir/>
          <dgm:animLvl val="lvl"/>
          <dgm:resizeHandles val="exact"/>
        </dgm:presLayoutVars>
      </dgm:prSet>
      <dgm:spPr/>
    </dgm:pt>
    <dgm:pt modelId="{B7DD0EF1-FEB4-46ED-9233-6DB8720A3B89}" type="pres">
      <dgm:prSet presAssocID="{49DCBAD4-4994-4876-BBFC-043B24B5D527}" presName="composite" presStyleCnt="0"/>
      <dgm:spPr/>
    </dgm:pt>
    <dgm:pt modelId="{8F659FBE-2D63-4602-A70C-81F046AD8FA6}" type="pres">
      <dgm:prSet presAssocID="{49DCBAD4-4994-4876-BBFC-043B24B5D527}" presName="parTx" presStyleLbl="alignNode1" presStyleIdx="0" presStyleCnt="3">
        <dgm:presLayoutVars>
          <dgm:chMax val="0"/>
          <dgm:chPref val="0"/>
          <dgm:bulletEnabled val="1"/>
        </dgm:presLayoutVars>
      </dgm:prSet>
      <dgm:spPr/>
    </dgm:pt>
    <dgm:pt modelId="{0DA861E7-CE5E-40D4-A561-B9186B615B44}" type="pres">
      <dgm:prSet presAssocID="{49DCBAD4-4994-4876-BBFC-043B24B5D527}" presName="desTx" presStyleLbl="alignAccFollowNode1" presStyleIdx="0" presStyleCnt="3">
        <dgm:presLayoutVars>
          <dgm:bulletEnabled val="1"/>
        </dgm:presLayoutVars>
      </dgm:prSet>
      <dgm:spPr/>
    </dgm:pt>
    <dgm:pt modelId="{8D98955E-FD16-411A-8F72-7BCB146ECC34}" type="pres">
      <dgm:prSet presAssocID="{8F764749-F86E-4F2E-B389-5C72470CE733}" presName="space" presStyleCnt="0"/>
      <dgm:spPr/>
    </dgm:pt>
    <dgm:pt modelId="{050C5690-C97C-458D-A752-8233D1DFFADC}" type="pres">
      <dgm:prSet presAssocID="{DA1044D5-2F35-49F1-AE67-79C62E30F311}" presName="composite" presStyleCnt="0"/>
      <dgm:spPr/>
    </dgm:pt>
    <dgm:pt modelId="{AAAC6E5A-4DC4-470F-956A-03609DB752A3}" type="pres">
      <dgm:prSet presAssocID="{DA1044D5-2F35-49F1-AE67-79C62E30F311}" presName="parTx" presStyleLbl="alignNode1" presStyleIdx="1" presStyleCnt="3">
        <dgm:presLayoutVars>
          <dgm:chMax val="0"/>
          <dgm:chPref val="0"/>
          <dgm:bulletEnabled val="1"/>
        </dgm:presLayoutVars>
      </dgm:prSet>
      <dgm:spPr/>
    </dgm:pt>
    <dgm:pt modelId="{BE31D1D2-FC23-458C-BB54-DBE3F6EEFB96}" type="pres">
      <dgm:prSet presAssocID="{DA1044D5-2F35-49F1-AE67-79C62E30F311}" presName="desTx" presStyleLbl="alignAccFollowNode1" presStyleIdx="1" presStyleCnt="3">
        <dgm:presLayoutVars>
          <dgm:bulletEnabled val="1"/>
        </dgm:presLayoutVars>
      </dgm:prSet>
      <dgm:spPr/>
    </dgm:pt>
    <dgm:pt modelId="{8FD3753D-1CA6-4715-AEEE-3AC8E0618787}" type="pres">
      <dgm:prSet presAssocID="{D6D0B906-D544-4832-BA86-6D0DE39ECE12}" presName="space" presStyleCnt="0"/>
      <dgm:spPr/>
    </dgm:pt>
    <dgm:pt modelId="{097FB687-D855-4754-ACC6-CAE8BC65900A}" type="pres">
      <dgm:prSet presAssocID="{C5BC476D-40B7-4051-AF2E-92EE32225066}" presName="composite" presStyleCnt="0"/>
      <dgm:spPr/>
    </dgm:pt>
    <dgm:pt modelId="{CBFB8DBD-EBC9-42D2-B2DE-2CAE80A8A0E6}" type="pres">
      <dgm:prSet presAssocID="{C5BC476D-40B7-4051-AF2E-92EE32225066}" presName="parTx" presStyleLbl="alignNode1" presStyleIdx="2" presStyleCnt="3">
        <dgm:presLayoutVars>
          <dgm:chMax val="0"/>
          <dgm:chPref val="0"/>
          <dgm:bulletEnabled val="1"/>
        </dgm:presLayoutVars>
      </dgm:prSet>
      <dgm:spPr/>
    </dgm:pt>
    <dgm:pt modelId="{1E9E209B-F6A4-4849-B38D-3481583B228F}" type="pres">
      <dgm:prSet presAssocID="{C5BC476D-40B7-4051-AF2E-92EE32225066}" presName="desTx" presStyleLbl="alignAccFollowNode1" presStyleIdx="2" presStyleCnt="3">
        <dgm:presLayoutVars>
          <dgm:bulletEnabled val="1"/>
        </dgm:presLayoutVars>
      </dgm:prSet>
      <dgm:spPr/>
    </dgm:pt>
  </dgm:ptLst>
  <dgm:cxnLst>
    <dgm:cxn modelId="{CB1CBA08-F40A-4C70-BB55-4EF359C57C12}" srcId="{4AE9ABC3-6148-426F-B12F-71F3106B0E67}" destId="{DA1044D5-2F35-49F1-AE67-79C62E30F311}" srcOrd="1" destOrd="0" parTransId="{7C42C517-FFD8-4A12-9800-BB0514D7D32D}" sibTransId="{D6D0B906-D544-4832-BA86-6D0DE39ECE12}"/>
    <dgm:cxn modelId="{5BC6B412-05B4-450B-B3A7-AC2825A31D7D}" type="presOf" srcId="{DA1044D5-2F35-49F1-AE67-79C62E30F311}" destId="{AAAC6E5A-4DC4-470F-956A-03609DB752A3}" srcOrd="0" destOrd="0" presId="urn:microsoft.com/office/officeart/2005/8/layout/hList1"/>
    <dgm:cxn modelId="{4BF53224-655F-498A-AE97-C7BC2D28508D}" srcId="{DA1044D5-2F35-49F1-AE67-79C62E30F311}" destId="{C8290DFD-0BA4-4EB9-AAFA-716A496ACC27}" srcOrd="0" destOrd="0" parTransId="{6AEA06BE-BB5B-42D5-B4CB-502914BBACDE}" sibTransId="{88793C04-D76A-43FB-8C36-BEE5E5BD0041}"/>
    <dgm:cxn modelId="{756ABD3B-1BA7-4C77-A466-D192F5969108}" type="presOf" srcId="{BD6E0DD9-70CD-4710-B38E-B7F1F8949AD9}" destId="{1E9E209B-F6A4-4849-B38D-3481583B228F}" srcOrd="0" destOrd="0" presId="urn:microsoft.com/office/officeart/2005/8/layout/hList1"/>
    <dgm:cxn modelId="{2210F25F-4AC2-4FBE-AF40-F4EC06E8A712}" type="presOf" srcId="{4AE9ABC3-6148-426F-B12F-71F3106B0E67}" destId="{3838A777-BAFB-43E6-8ADC-25FB03E1A330}" srcOrd="0" destOrd="0" presId="urn:microsoft.com/office/officeart/2005/8/layout/hList1"/>
    <dgm:cxn modelId="{A8BF7074-1B81-4539-A41D-F8AEC2FCE216}" srcId="{DA1044D5-2F35-49F1-AE67-79C62E30F311}" destId="{515226E2-16BD-4AC9-A2E2-AB871263B72F}" srcOrd="1" destOrd="0" parTransId="{8EFABC15-C8B4-4BB4-83A3-DCE823ED6677}" sibTransId="{05ED2AD6-1892-4AE5-BEA1-247F72B7525C}"/>
    <dgm:cxn modelId="{93038A8C-E143-4BCB-BBE0-5F59C0B6C0AD}" type="presOf" srcId="{515226E2-16BD-4AC9-A2E2-AB871263B72F}" destId="{BE31D1D2-FC23-458C-BB54-DBE3F6EEFB96}" srcOrd="0" destOrd="1" presId="urn:microsoft.com/office/officeart/2005/8/layout/hList1"/>
    <dgm:cxn modelId="{93226492-1479-4AA2-95D8-BF39F1A93405}" type="presOf" srcId="{C5BC476D-40B7-4051-AF2E-92EE32225066}" destId="{CBFB8DBD-EBC9-42D2-B2DE-2CAE80A8A0E6}" srcOrd="0" destOrd="0" presId="urn:microsoft.com/office/officeart/2005/8/layout/hList1"/>
    <dgm:cxn modelId="{671F6FB8-65D2-491E-8361-F10224BFF166}" type="presOf" srcId="{C8290DFD-0BA4-4EB9-AAFA-716A496ACC27}" destId="{BE31D1D2-FC23-458C-BB54-DBE3F6EEFB96}" srcOrd="0" destOrd="0" presId="urn:microsoft.com/office/officeart/2005/8/layout/hList1"/>
    <dgm:cxn modelId="{709650B9-AE55-4F9A-8143-CD7044241462}" srcId="{4AE9ABC3-6148-426F-B12F-71F3106B0E67}" destId="{49DCBAD4-4994-4876-BBFC-043B24B5D527}" srcOrd="0" destOrd="0" parTransId="{689AC25E-199A-4C6C-8E07-E19D0CBE8093}" sibTransId="{8F764749-F86E-4F2E-B389-5C72470CE733}"/>
    <dgm:cxn modelId="{27C4CCCA-0C71-48CF-8CD9-1C9A1A875DBC}" type="presOf" srcId="{BA88603C-B72B-4531-A718-20D7B27BA8A4}" destId="{0DA861E7-CE5E-40D4-A561-B9186B615B44}" srcOrd="0" destOrd="0" presId="urn:microsoft.com/office/officeart/2005/8/layout/hList1"/>
    <dgm:cxn modelId="{C86F91DC-E4B2-465E-8418-8B5CF7CB3D43}" srcId="{C5BC476D-40B7-4051-AF2E-92EE32225066}" destId="{BD6E0DD9-70CD-4710-B38E-B7F1F8949AD9}" srcOrd="0" destOrd="0" parTransId="{ABF5F77E-43D0-4BFB-8F34-7A2E894A8C39}" sibTransId="{53843147-8221-44A2-AB97-53157ED2A688}"/>
    <dgm:cxn modelId="{44CA5BE9-5A68-48D0-81EB-5F5F540537A9}" srcId="{4AE9ABC3-6148-426F-B12F-71F3106B0E67}" destId="{C5BC476D-40B7-4051-AF2E-92EE32225066}" srcOrd="2" destOrd="0" parTransId="{8E6A5ADA-0113-4C9B-9688-C25CAD0CF74D}" sibTransId="{56DB74A2-330F-46E3-BBA4-A78FAC6C388B}"/>
    <dgm:cxn modelId="{53B2D6ED-A3F4-4953-AF90-B212ECACE415}" srcId="{49DCBAD4-4994-4876-BBFC-043B24B5D527}" destId="{BA88603C-B72B-4531-A718-20D7B27BA8A4}" srcOrd="0" destOrd="0" parTransId="{04D9CC0B-EDA3-4CC0-84A2-B9091D828BBF}" sibTransId="{57847998-8CCC-4824-AAAB-A8A052E80699}"/>
    <dgm:cxn modelId="{6DED2CF5-E4FA-4E30-B90A-5D0D0D2916C5}" type="presOf" srcId="{49DCBAD4-4994-4876-BBFC-043B24B5D527}" destId="{8F659FBE-2D63-4602-A70C-81F046AD8FA6}" srcOrd="0" destOrd="0" presId="urn:microsoft.com/office/officeart/2005/8/layout/hList1"/>
    <dgm:cxn modelId="{7F9BC277-4F70-4646-9678-A6A3788EC93F}" type="presParOf" srcId="{3838A777-BAFB-43E6-8ADC-25FB03E1A330}" destId="{B7DD0EF1-FEB4-46ED-9233-6DB8720A3B89}" srcOrd="0" destOrd="0" presId="urn:microsoft.com/office/officeart/2005/8/layout/hList1"/>
    <dgm:cxn modelId="{C8597FC3-2DD0-4423-898B-3D1FA77CA2CD}" type="presParOf" srcId="{B7DD0EF1-FEB4-46ED-9233-6DB8720A3B89}" destId="{8F659FBE-2D63-4602-A70C-81F046AD8FA6}" srcOrd="0" destOrd="0" presId="urn:microsoft.com/office/officeart/2005/8/layout/hList1"/>
    <dgm:cxn modelId="{1CEF719D-8AC1-42AC-AF77-A7DE910B653B}" type="presParOf" srcId="{B7DD0EF1-FEB4-46ED-9233-6DB8720A3B89}" destId="{0DA861E7-CE5E-40D4-A561-B9186B615B44}" srcOrd="1" destOrd="0" presId="urn:microsoft.com/office/officeart/2005/8/layout/hList1"/>
    <dgm:cxn modelId="{3ACE2091-AFDD-4909-8360-F3FC5C2F5BD1}" type="presParOf" srcId="{3838A777-BAFB-43E6-8ADC-25FB03E1A330}" destId="{8D98955E-FD16-411A-8F72-7BCB146ECC34}" srcOrd="1" destOrd="0" presId="urn:microsoft.com/office/officeart/2005/8/layout/hList1"/>
    <dgm:cxn modelId="{936B4AA1-FC46-44CE-A008-FE9D0C89F6DF}" type="presParOf" srcId="{3838A777-BAFB-43E6-8ADC-25FB03E1A330}" destId="{050C5690-C97C-458D-A752-8233D1DFFADC}" srcOrd="2" destOrd="0" presId="urn:microsoft.com/office/officeart/2005/8/layout/hList1"/>
    <dgm:cxn modelId="{BA413FB2-4E02-47E4-8141-D431971792A2}" type="presParOf" srcId="{050C5690-C97C-458D-A752-8233D1DFFADC}" destId="{AAAC6E5A-4DC4-470F-956A-03609DB752A3}" srcOrd="0" destOrd="0" presId="urn:microsoft.com/office/officeart/2005/8/layout/hList1"/>
    <dgm:cxn modelId="{485DBAA0-0E2F-4692-8809-6E1DFD6DA356}" type="presParOf" srcId="{050C5690-C97C-458D-A752-8233D1DFFADC}" destId="{BE31D1D2-FC23-458C-BB54-DBE3F6EEFB96}" srcOrd="1" destOrd="0" presId="urn:microsoft.com/office/officeart/2005/8/layout/hList1"/>
    <dgm:cxn modelId="{96993143-009F-4381-9DEB-9CD5E621374A}" type="presParOf" srcId="{3838A777-BAFB-43E6-8ADC-25FB03E1A330}" destId="{8FD3753D-1CA6-4715-AEEE-3AC8E0618787}" srcOrd="3" destOrd="0" presId="urn:microsoft.com/office/officeart/2005/8/layout/hList1"/>
    <dgm:cxn modelId="{ADFA1BF1-7DA6-450C-B386-58E803DC1243}" type="presParOf" srcId="{3838A777-BAFB-43E6-8ADC-25FB03E1A330}" destId="{097FB687-D855-4754-ACC6-CAE8BC65900A}" srcOrd="4" destOrd="0" presId="urn:microsoft.com/office/officeart/2005/8/layout/hList1"/>
    <dgm:cxn modelId="{C9748E74-B60B-42F9-BF98-D73FDA0EDD38}" type="presParOf" srcId="{097FB687-D855-4754-ACC6-CAE8BC65900A}" destId="{CBFB8DBD-EBC9-42D2-B2DE-2CAE80A8A0E6}" srcOrd="0" destOrd="0" presId="urn:microsoft.com/office/officeart/2005/8/layout/hList1"/>
    <dgm:cxn modelId="{8A9CE0E4-6EB9-485C-B347-DC3DEE22FF4D}" type="presParOf" srcId="{097FB687-D855-4754-ACC6-CAE8BC65900A}" destId="{1E9E209B-F6A4-4849-B38D-3481583B228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E8DEB5-245F-4DD0-BC6E-FF3FA1FCF81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e-AT"/>
        </a:p>
      </dgm:t>
    </dgm:pt>
    <dgm:pt modelId="{A24638CB-A1C7-4833-BE0F-EE82D0F8CC71}">
      <dgm:prSet phldrT="[Text]" custT="1"/>
      <dgm:spPr/>
      <dgm:t>
        <a:bodyPr/>
        <a:lstStyle/>
        <a:p>
          <a:r>
            <a:rPr lang="de-AT" sz="2000" dirty="0"/>
            <a:t>Sportbekleidung</a:t>
          </a:r>
        </a:p>
      </dgm:t>
    </dgm:pt>
    <dgm:pt modelId="{0DEE5998-E8A9-4D25-9318-0CB4FFB0F51D}" type="parTrans" cxnId="{CEC2F0EF-98E5-48C9-96EA-4DD8E45A181D}">
      <dgm:prSet/>
      <dgm:spPr/>
      <dgm:t>
        <a:bodyPr/>
        <a:lstStyle/>
        <a:p>
          <a:endParaRPr lang="de-AT" sz="2000"/>
        </a:p>
      </dgm:t>
    </dgm:pt>
    <dgm:pt modelId="{234F0739-232C-4C1A-85D4-E07A4A218DF1}" type="sibTrans" cxnId="{CEC2F0EF-98E5-48C9-96EA-4DD8E45A181D}">
      <dgm:prSet/>
      <dgm:spPr/>
      <dgm:t>
        <a:bodyPr/>
        <a:lstStyle/>
        <a:p>
          <a:endParaRPr lang="de-AT" sz="2000"/>
        </a:p>
      </dgm:t>
    </dgm:pt>
    <dgm:pt modelId="{E5A0D28C-2305-42F3-9C95-010688358DB8}">
      <dgm:prSet phldrT="[Text]" phldr="0" custT="1"/>
      <dgm:spPr/>
      <dgm:t>
        <a:bodyPr/>
        <a:lstStyle/>
        <a:p>
          <a:r>
            <a:rPr lang="de-AT" sz="2000" dirty="0"/>
            <a:t>Sportärztliche Untersuchung</a:t>
          </a:r>
        </a:p>
      </dgm:t>
    </dgm:pt>
    <dgm:pt modelId="{EE4B0F30-6FCA-4FCC-A3B1-E386FE84D6F7}" type="parTrans" cxnId="{30593D66-61AB-491F-9DD9-73DE50FBFC8F}">
      <dgm:prSet/>
      <dgm:spPr/>
      <dgm:t>
        <a:bodyPr/>
        <a:lstStyle/>
        <a:p>
          <a:endParaRPr lang="de-AT" sz="2000"/>
        </a:p>
      </dgm:t>
    </dgm:pt>
    <dgm:pt modelId="{27FBA65A-ED46-46B8-8A13-918653EB063F}" type="sibTrans" cxnId="{30593D66-61AB-491F-9DD9-73DE50FBFC8F}">
      <dgm:prSet/>
      <dgm:spPr/>
      <dgm:t>
        <a:bodyPr/>
        <a:lstStyle/>
        <a:p>
          <a:endParaRPr lang="de-AT" sz="2000"/>
        </a:p>
      </dgm:t>
    </dgm:pt>
    <dgm:pt modelId="{EB3818D8-348C-4C5B-A283-5437E08CD7AA}">
      <dgm:prSet phldrT="[Text]" phldr="0" custT="1"/>
      <dgm:spPr/>
      <dgm:t>
        <a:bodyPr/>
        <a:lstStyle/>
        <a:p>
          <a:r>
            <a:rPr lang="de-AT" sz="2000" dirty="0"/>
            <a:t>Schwimmunterricht</a:t>
          </a:r>
        </a:p>
      </dgm:t>
    </dgm:pt>
    <dgm:pt modelId="{9E7E28B5-B7D8-4D96-A002-584031F7E16E}" type="parTrans" cxnId="{97733D08-BCDC-4824-9200-4BA968D067BA}">
      <dgm:prSet/>
      <dgm:spPr/>
      <dgm:t>
        <a:bodyPr/>
        <a:lstStyle/>
        <a:p>
          <a:endParaRPr lang="de-AT" sz="2000"/>
        </a:p>
      </dgm:t>
    </dgm:pt>
    <dgm:pt modelId="{A8988550-C410-4090-A26F-2E4C4C6D10D3}" type="sibTrans" cxnId="{97733D08-BCDC-4824-9200-4BA968D067BA}">
      <dgm:prSet/>
      <dgm:spPr/>
      <dgm:t>
        <a:bodyPr/>
        <a:lstStyle/>
        <a:p>
          <a:endParaRPr lang="de-AT" sz="2000"/>
        </a:p>
      </dgm:t>
    </dgm:pt>
    <dgm:pt modelId="{CED9DD54-8671-4888-AC54-3F464D50EAAA}">
      <dgm:prSet phldrT="[Text]" phldr="0" custT="1"/>
      <dgm:spPr/>
      <dgm:t>
        <a:bodyPr/>
        <a:lstStyle/>
        <a:p>
          <a:r>
            <a:rPr lang="de-AT" sz="2000"/>
            <a:t>Schulautonome Tage</a:t>
          </a:r>
          <a:endParaRPr lang="de-AT" sz="2000" dirty="0"/>
        </a:p>
      </dgm:t>
    </dgm:pt>
    <dgm:pt modelId="{B42649AB-A0C7-45EF-A6E6-F651301D96ED}" type="parTrans" cxnId="{B1A227B0-B466-4F38-BE3A-66B62A280B3A}">
      <dgm:prSet/>
      <dgm:spPr/>
      <dgm:t>
        <a:bodyPr/>
        <a:lstStyle/>
        <a:p>
          <a:endParaRPr lang="de-AT" sz="2000"/>
        </a:p>
      </dgm:t>
    </dgm:pt>
    <dgm:pt modelId="{629BEBB8-BC21-4188-A37D-D87084EAEEE4}" type="sibTrans" cxnId="{B1A227B0-B466-4F38-BE3A-66B62A280B3A}">
      <dgm:prSet/>
      <dgm:spPr/>
      <dgm:t>
        <a:bodyPr/>
        <a:lstStyle/>
        <a:p>
          <a:endParaRPr lang="de-AT" sz="2000"/>
        </a:p>
      </dgm:t>
    </dgm:pt>
    <dgm:pt modelId="{827B1DFA-4E70-47FE-B122-23EBB11420B9}">
      <dgm:prSet phldrT="[Text]" phldr="0" custT="1"/>
      <dgm:spPr/>
      <dgm:t>
        <a:bodyPr/>
        <a:lstStyle/>
        <a:p>
          <a:r>
            <a:rPr lang="de-AT" sz="2000" dirty="0"/>
            <a:t>Aufgaben und Pflichten im Sportunterricht</a:t>
          </a:r>
        </a:p>
      </dgm:t>
    </dgm:pt>
    <dgm:pt modelId="{3C9A671F-32F4-446D-84F1-91CCE804E9C8}" type="parTrans" cxnId="{AA299618-C698-470B-8A2E-8203ADBAFCB2}">
      <dgm:prSet/>
      <dgm:spPr/>
      <dgm:t>
        <a:bodyPr/>
        <a:lstStyle/>
        <a:p>
          <a:endParaRPr lang="de-AT"/>
        </a:p>
      </dgm:t>
    </dgm:pt>
    <dgm:pt modelId="{21AEB776-AB5E-43BA-9220-D46CD060972D}" type="sibTrans" cxnId="{AA299618-C698-470B-8A2E-8203ADBAFCB2}">
      <dgm:prSet/>
      <dgm:spPr/>
      <dgm:t>
        <a:bodyPr/>
        <a:lstStyle/>
        <a:p>
          <a:endParaRPr lang="de-AT"/>
        </a:p>
      </dgm:t>
    </dgm:pt>
    <dgm:pt modelId="{13E31B55-C70A-4E21-8B75-5B83AA05F3F0}">
      <dgm:prSet phldrT="[Text]" phldr="0" custT="1"/>
      <dgm:spPr/>
      <dgm:t>
        <a:bodyPr/>
        <a:lstStyle/>
        <a:p>
          <a:r>
            <a:rPr lang="de-AT" sz="2000" dirty="0"/>
            <a:t>VITAL-Schwerpunkt</a:t>
          </a:r>
        </a:p>
      </dgm:t>
    </dgm:pt>
    <dgm:pt modelId="{5B0328DD-8343-4F4C-BA0E-E43C77B845AC}" type="parTrans" cxnId="{B4C08747-C63E-4B84-89C9-C6FE2F7CE5D8}">
      <dgm:prSet/>
      <dgm:spPr/>
      <dgm:t>
        <a:bodyPr/>
        <a:lstStyle/>
        <a:p>
          <a:endParaRPr lang="de-AT"/>
        </a:p>
      </dgm:t>
    </dgm:pt>
    <dgm:pt modelId="{91D61F6D-C69A-4F1C-B40B-B64DFFBDFA11}" type="sibTrans" cxnId="{B4C08747-C63E-4B84-89C9-C6FE2F7CE5D8}">
      <dgm:prSet/>
      <dgm:spPr/>
      <dgm:t>
        <a:bodyPr/>
        <a:lstStyle/>
        <a:p>
          <a:endParaRPr lang="de-AT"/>
        </a:p>
      </dgm:t>
    </dgm:pt>
    <dgm:pt modelId="{45005655-D5DE-4DCF-80BB-FB103B1DF888}">
      <dgm:prSet phldrT="[Text]" phldr="0" custT="1"/>
      <dgm:spPr/>
      <dgm:t>
        <a:bodyPr/>
        <a:lstStyle/>
        <a:p>
          <a:r>
            <a:rPr lang="de-DE" sz="2000"/>
            <a:t>Mehrtägige Schulveranstaltungen</a:t>
          </a:r>
          <a:endParaRPr lang="de-AT" sz="2000" dirty="0"/>
        </a:p>
      </dgm:t>
    </dgm:pt>
    <dgm:pt modelId="{C41059E1-6543-4EF8-9B79-51371122E4ED}" type="parTrans" cxnId="{5A062E0B-1C87-40B1-8C7A-8C8591A8587F}">
      <dgm:prSet/>
      <dgm:spPr/>
      <dgm:t>
        <a:bodyPr/>
        <a:lstStyle/>
        <a:p>
          <a:endParaRPr lang="de-AT"/>
        </a:p>
      </dgm:t>
    </dgm:pt>
    <dgm:pt modelId="{DEBC16D9-A5D5-405D-B9AC-8087C9A2224B}" type="sibTrans" cxnId="{5A062E0B-1C87-40B1-8C7A-8C8591A8587F}">
      <dgm:prSet/>
      <dgm:spPr/>
      <dgm:t>
        <a:bodyPr/>
        <a:lstStyle/>
        <a:p>
          <a:endParaRPr lang="de-AT"/>
        </a:p>
      </dgm:t>
    </dgm:pt>
    <dgm:pt modelId="{A0EECB5C-70EE-4709-A6A0-204434F147E2}" type="pres">
      <dgm:prSet presAssocID="{36E8DEB5-245F-4DD0-BC6E-FF3FA1FCF817}" presName="linearFlow" presStyleCnt="0">
        <dgm:presLayoutVars>
          <dgm:dir/>
          <dgm:resizeHandles val="exact"/>
        </dgm:presLayoutVars>
      </dgm:prSet>
      <dgm:spPr/>
    </dgm:pt>
    <dgm:pt modelId="{9107F4D5-EDD0-4AD5-9662-433273159514}" type="pres">
      <dgm:prSet presAssocID="{13E31B55-C70A-4E21-8B75-5B83AA05F3F0}" presName="composite" presStyleCnt="0"/>
      <dgm:spPr/>
    </dgm:pt>
    <dgm:pt modelId="{FE07E864-2083-4A91-8456-B2E08085BEC8}" type="pres">
      <dgm:prSet presAssocID="{13E31B55-C70A-4E21-8B75-5B83AA05F3F0}" presName="imgShp" presStyleLbl="fgImgPlace1" presStyleIdx="0" presStyleCnt="7"/>
      <dgm:spPr>
        <a:blipFill>
          <a:blip xmlns:r="http://schemas.openxmlformats.org/officeDocument/2006/relationships" r:embed="rId1"/>
          <a:srcRect/>
          <a:stretch>
            <a:fillRect l="-3000" r="-3000"/>
          </a:stretch>
        </a:blipFill>
      </dgm:spPr>
    </dgm:pt>
    <dgm:pt modelId="{571F8F06-B626-4480-9A24-0831CF30A75D}" type="pres">
      <dgm:prSet presAssocID="{13E31B55-C70A-4E21-8B75-5B83AA05F3F0}" presName="txShp" presStyleLbl="node1" presStyleIdx="0" presStyleCnt="7">
        <dgm:presLayoutVars>
          <dgm:bulletEnabled val="1"/>
        </dgm:presLayoutVars>
      </dgm:prSet>
      <dgm:spPr/>
    </dgm:pt>
    <dgm:pt modelId="{186B93A2-F26E-480D-8169-23E155D402D7}" type="pres">
      <dgm:prSet presAssocID="{91D61F6D-C69A-4F1C-B40B-B64DFFBDFA11}" presName="spacing" presStyleCnt="0"/>
      <dgm:spPr/>
    </dgm:pt>
    <dgm:pt modelId="{950EFC25-F90D-4654-907A-74136299EE83}" type="pres">
      <dgm:prSet presAssocID="{827B1DFA-4E70-47FE-B122-23EBB11420B9}" presName="composite" presStyleCnt="0"/>
      <dgm:spPr/>
    </dgm:pt>
    <dgm:pt modelId="{9341B0FA-FD04-42E7-80F9-DACEF63D1BE6}" type="pres">
      <dgm:prSet presAssocID="{827B1DFA-4E70-47FE-B122-23EBB11420B9}" presName="imgShp" presStyleLbl="fgImgPlace1" presStyleIdx="1" presStyleCnt="7"/>
      <dgm:spPr>
        <a:blipFill>
          <a:blip xmlns:r="http://schemas.openxmlformats.org/officeDocument/2006/relationships" r:embed="rId1"/>
          <a:srcRect/>
          <a:stretch>
            <a:fillRect l="-3000" r="-3000"/>
          </a:stretch>
        </a:blipFill>
      </dgm:spPr>
    </dgm:pt>
    <dgm:pt modelId="{01594CEF-9606-47E2-8324-53EB42166E00}" type="pres">
      <dgm:prSet presAssocID="{827B1DFA-4E70-47FE-B122-23EBB11420B9}" presName="txShp" presStyleLbl="node1" presStyleIdx="1" presStyleCnt="7">
        <dgm:presLayoutVars>
          <dgm:bulletEnabled val="1"/>
        </dgm:presLayoutVars>
      </dgm:prSet>
      <dgm:spPr/>
    </dgm:pt>
    <dgm:pt modelId="{2C7C4A85-DDC6-4664-9027-3EEFD4C2CC4D}" type="pres">
      <dgm:prSet presAssocID="{21AEB776-AB5E-43BA-9220-D46CD060972D}" presName="spacing" presStyleCnt="0"/>
      <dgm:spPr/>
    </dgm:pt>
    <dgm:pt modelId="{F330B15B-5984-45CA-AFCC-BBF0F08E2AE5}" type="pres">
      <dgm:prSet presAssocID="{45005655-D5DE-4DCF-80BB-FB103B1DF888}" presName="composite" presStyleCnt="0"/>
      <dgm:spPr/>
    </dgm:pt>
    <dgm:pt modelId="{8DD76086-D814-4287-A8BC-3F8F67E29DA3}" type="pres">
      <dgm:prSet presAssocID="{45005655-D5DE-4DCF-80BB-FB103B1DF888}" presName="imgShp" presStyleLbl="fgImgPlace1" presStyleIdx="2" presStyleCnt="7"/>
      <dgm:spPr>
        <a:blipFill>
          <a:blip xmlns:r="http://schemas.openxmlformats.org/officeDocument/2006/relationships" r:embed="rId1"/>
          <a:srcRect/>
          <a:stretch>
            <a:fillRect l="-3000" r="-3000"/>
          </a:stretch>
        </a:blipFill>
      </dgm:spPr>
    </dgm:pt>
    <dgm:pt modelId="{61759355-E3CC-42B0-A750-A74A6164BC7B}" type="pres">
      <dgm:prSet presAssocID="{45005655-D5DE-4DCF-80BB-FB103B1DF888}" presName="txShp" presStyleLbl="node1" presStyleIdx="2" presStyleCnt="7">
        <dgm:presLayoutVars>
          <dgm:bulletEnabled val="1"/>
        </dgm:presLayoutVars>
      </dgm:prSet>
      <dgm:spPr/>
    </dgm:pt>
    <dgm:pt modelId="{BE1F0E69-612B-49BE-B93D-232D119EF3FB}" type="pres">
      <dgm:prSet presAssocID="{DEBC16D9-A5D5-405D-B9AC-8087C9A2224B}" presName="spacing" presStyleCnt="0"/>
      <dgm:spPr/>
    </dgm:pt>
    <dgm:pt modelId="{174A76AD-A7C9-4C46-A9D4-97B1A396B4FB}" type="pres">
      <dgm:prSet presAssocID="{A24638CB-A1C7-4833-BE0F-EE82D0F8CC71}" presName="composite" presStyleCnt="0"/>
      <dgm:spPr/>
    </dgm:pt>
    <dgm:pt modelId="{80323C0C-F785-44D3-B5D5-486858AC1F5C}" type="pres">
      <dgm:prSet presAssocID="{A24638CB-A1C7-4833-BE0F-EE82D0F8CC71}" presName="imgShp" presStyleLbl="fgImgPlace1" presStyleIdx="3" presStyleCnt="7"/>
      <dgm:spPr>
        <a:blipFill>
          <a:blip xmlns:r="http://schemas.openxmlformats.org/officeDocument/2006/relationships" r:embed="rId1"/>
          <a:srcRect/>
          <a:stretch>
            <a:fillRect l="-3000" r="-3000"/>
          </a:stretch>
        </a:blipFill>
      </dgm:spPr>
    </dgm:pt>
    <dgm:pt modelId="{BE5D22A4-9673-48CA-AF00-634FCF266827}" type="pres">
      <dgm:prSet presAssocID="{A24638CB-A1C7-4833-BE0F-EE82D0F8CC71}" presName="txShp" presStyleLbl="node1" presStyleIdx="3" presStyleCnt="7">
        <dgm:presLayoutVars>
          <dgm:bulletEnabled val="1"/>
        </dgm:presLayoutVars>
      </dgm:prSet>
      <dgm:spPr/>
    </dgm:pt>
    <dgm:pt modelId="{4536DE93-6523-4026-8710-AEA6BA7ABB0E}" type="pres">
      <dgm:prSet presAssocID="{234F0739-232C-4C1A-85D4-E07A4A218DF1}" presName="spacing" presStyleCnt="0"/>
      <dgm:spPr/>
    </dgm:pt>
    <dgm:pt modelId="{23540E06-0002-4876-940C-65B8F81F9FF1}" type="pres">
      <dgm:prSet presAssocID="{E5A0D28C-2305-42F3-9C95-010688358DB8}" presName="composite" presStyleCnt="0"/>
      <dgm:spPr/>
    </dgm:pt>
    <dgm:pt modelId="{7EFD3C30-FF09-40A4-A5E0-AAAAEB092E22}" type="pres">
      <dgm:prSet presAssocID="{E5A0D28C-2305-42F3-9C95-010688358DB8}" presName="imgShp" presStyleLbl="fgImgPlace1" presStyleIdx="4" presStyleCnt="7"/>
      <dgm:spPr>
        <a:blipFill>
          <a:blip xmlns:r="http://schemas.openxmlformats.org/officeDocument/2006/relationships" r:embed="rId1"/>
          <a:srcRect/>
          <a:stretch>
            <a:fillRect l="-3000" r="-3000"/>
          </a:stretch>
        </a:blipFill>
      </dgm:spPr>
    </dgm:pt>
    <dgm:pt modelId="{855902CE-1309-4CBA-B957-86EB00B9B90C}" type="pres">
      <dgm:prSet presAssocID="{E5A0D28C-2305-42F3-9C95-010688358DB8}" presName="txShp" presStyleLbl="node1" presStyleIdx="4" presStyleCnt="7">
        <dgm:presLayoutVars>
          <dgm:bulletEnabled val="1"/>
        </dgm:presLayoutVars>
      </dgm:prSet>
      <dgm:spPr/>
    </dgm:pt>
    <dgm:pt modelId="{61F810AA-2D70-43E0-9F96-A526FF9BFC02}" type="pres">
      <dgm:prSet presAssocID="{27FBA65A-ED46-46B8-8A13-918653EB063F}" presName="spacing" presStyleCnt="0"/>
      <dgm:spPr/>
    </dgm:pt>
    <dgm:pt modelId="{13272A0C-C614-4525-A4DD-8955124DDA23}" type="pres">
      <dgm:prSet presAssocID="{EB3818D8-348C-4C5B-A283-5437E08CD7AA}" presName="composite" presStyleCnt="0"/>
      <dgm:spPr/>
    </dgm:pt>
    <dgm:pt modelId="{AD252524-0BEF-4DE1-B272-5459AB726B78}" type="pres">
      <dgm:prSet presAssocID="{EB3818D8-348C-4C5B-A283-5437E08CD7AA}" presName="imgShp" presStyleLbl="fgImgPlace1" presStyleIdx="5" presStyleCnt="7"/>
      <dgm:spPr>
        <a:blipFill>
          <a:blip xmlns:r="http://schemas.openxmlformats.org/officeDocument/2006/relationships" r:embed="rId1"/>
          <a:srcRect/>
          <a:stretch>
            <a:fillRect l="-3000" r="-3000"/>
          </a:stretch>
        </a:blipFill>
      </dgm:spPr>
    </dgm:pt>
    <dgm:pt modelId="{68B2B2CF-92B7-4BDF-B27C-89FFD3A2ABD4}" type="pres">
      <dgm:prSet presAssocID="{EB3818D8-348C-4C5B-A283-5437E08CD7AA}" presName="txShp" presStyleLbl="node1" presStyleIdx="5" presStyleCnt="7">
        <dgm:presLayoutVars>
          <dgm:bulletEnabled val="1"/>
        </dgm:presLayoutVars>
      </dgm:prSet>
      <dgm:spPr/>
    </dgm:pt>
    <dgm:pt modelId="{23642DA5-46A0-49AD-93F1-9AAFAD74EDFB}" type="pres">
      <dgm:prSet presAssocID="{A8988550-C410-4090-A26F-2E4C4C6D10D3}" presName="spacing" presStyleCnt="0"/>
      <dgm:spPr/>
    </dgm:pt>
    <dgm:pt modelId="{29FB892D-47B3-4A9D-A86A-D42A790AA133}" type="pres">
      <dgm:prSet presAssocID="{CED9DD54-8671-4888-AC54-3F464D50EAAA}" presName="composite" presStyleCnt="0"/>
      <dgm:spPr/>
    </dgm:pt>
    <dgm:pt modelId="{169E8A6F-2164-41AA-AC9C-E45A625AFE27}" type="pres">
      <dgm:prSet presAssocID="{CED9DD54-8671-4888-AC54-3F464D50EAAA}" presName="imgShp" presStyleLbl="fgImgPlace1" presStyleIdx="6" presStyleCnt="7"/>
      <dgm:spPr>
        <a:blipFill>
          <a:blip xmlns:r="http://schemas.openxmlformats.org/officeDocument/2006/relationships" r:embed="rId1"/>
          <a:srcRect/>
          <a:stretch>
            <a:fillRect l="-3000" r="-3000"/>
          </a:stretch>
        </a:blipFill>
      </dgm:spPr>
    </dgm:pt>
    <dgm:pt modelId="{5AA4255B-2C07-4FB3-B0E3-84FCD6CB44A9}" type="pres">
      <dgm:prSet presAssocID="{CED9DD54-8671-4888-AC54-3F464D50EAAA}" presName="txShp" presStyleLbl="node1" presStyleIdx="6" presStyleCnt="7">
        <dgm:presLayoutVars>
          <dgm:bulletEnabled val="1"/>
        </dgm:presLayoutVars>
      </dgm:prSet>
      <dgm:spPr/>
    </dgm:pt>
  </dgm:ptLst>
  <dgm:cxnLst>
    <dgm:cxn modelId="{97733D08-BCDC-4824-9200-4BA968D067BA}" srcId="{36E8DEB5-245F-4DD0-BC6E-FF3FA1FCF817}" destId="{EB3818D8-348C-4C5B-A283-5437E08CD7AA}" srcOrd="5" destOrd="0" parTransId="{9E7E28B5-B7D8-4D96-A002-584031F7E16E}" sibTransId="{A8988550-C410-4090-A26F-2E4C4C6D10D3}"/>
    <dgm:cxn modelId="{5A062E0B-1C87-40B1-8C7A-8C8591A8587F}" srcId="{36E8DEB5-245F-4DD0-BC6E-FF3FA1FCF817}" destId="{45005655-D5DE-4DCF-80BB-FB103B1DF888}" srcOrd="2" destOrd="0" parTransId="{C41059E1-6543-4EF8-9B79-51371122E4ED}" sibTransId="{DEBC16D9-A5D5-405D-B9AC-8087C9A2224B}"/>
    <dgm:cxn modelId="{0F21BA0F-CF80-4C9F-B69E-F7B1701CE598}" type="presOf" srcId="{827B1DFA-4E70-47FE-B122-23EBB11420B9}" destId="{01594CEF-9606-47E2-8324-53EB42166E00}" srcOrd="0" destOrd="0" presId="urn:microsoft.com/office/officeart/2005/8/layout/vList3"/>
    <dgm:cxn modelId="{AA299618-C698-470B-8A2E-8203ADBAFCB2}" srcId="{36E8DEB5-245F-4DD0-BC6E-FF3FA1FCF817}" destId="{827B1DFA-4E70-47FE-B122-23EBB11420B9}" srcOrd="1" destOrd="0" parTransId="{3C9A671F-32F4-446D-84F1-91CCE804E9C8}" sibTransId="{21AEB776-AB5E-43BA-9220-D46CD060972D}"/>
    <dgm:cxn modelId="{C9691524-CCB5-4DB6-AF4C-9E6089A26A18}" type="presOf" srcId="{A24638CB-A1C7-4833-BE0F-EE82D0F8CC71}" destId="{BE5D22A4-9673-48CA-AF00-634FCF266827}" srcOrd="0" destOrd="0" presId="urn:microsoft.com/office/officeart/2005/8/layout/vList3"/>
    <dgm:cxn modelId="{30593D66-61AB-491F-9DD9-73DE50FBFC8F}" srcId="{36E8DEB5-245F-4DD0-BC6E-FF3FA1FCF817}" destId="{E5A0D28C-2305-42F3-9C95-010688358DB8}" srcOrd="4" destOrd="0" parTransId="{EE4B0F30-6FCA-4FCC-A3B1-E386FE84D6F7}" sibTransId="{27FBA65A-ED46-46B8-8A13-918653EB063F}"/>
    <dgm:cxn modelId="{B4C08747-C63E-4B84-89C9-C6FE2F7CE5D8}" srcId="{36E8DEB5-245F-4DD0-BC6E-FF3FA1FCF817}" destId="{13E31B55-C70A-4E21-8B75-5B83AA05F3F0}" srcOrd="0" destOrd="0" parTransId="{5B0328DD-8343-4F4C-BA0E-E43C77B845AC}" sibTransId="{91D61F6D-C69A-4F1C-B40B-B64DFFBDFA11}"/>
    <dgm:cxn modelId="{44AD9649-3001-40C5-ABDB-FCF09464B533}" type="presOf" srcId="{E5A0D28C-2305-42F3-9C95-010688358DB8}" destId="{855902CE-1309-4CBA-B957-86EB00B9B90C}" srcOrd="0" destOrd="0" presId="urn:microsoft.com/office/officeart/2005/8/layout/vList3"/>
    <dgm:cxn modelId="{DB857472-1393-48E8-9383-2EEA5FD857EF}" type="presOf" srcId="{45005655-D5DE-4DCF-80BB-FB103B1DF888}" destId="{61759355-E3CC-42B0-A750-A74A6164BC7B}" srcOrd="0" destOrd="0" presId="urn:microsoft.com/office/officeart/2005/8/layout/vList3"/>
    <dgm:cxn modelId="{A5E35793-B107-49B2-A795-C9A06544A4EE}" type="presOf" srcId="{EB3818D8-348C-4C5B-A283-5437E08CD7AA}" destId="{68B2B2CF-92B7-4BDF-B27C-89FFD3A2ABD4}" srcOrd="0" destOrd="0" presId="urn:microsoft.com/office/officeart/2005/8/layout/vList3"/>
    <dgm:cxn modelId="{B1A227B0-B466-4F38-BE3A-66B62A280B3A}" srcId="{36E8DEB5-245F-4DD0-BC6E-FF3FA1FCF817}" destId="{CED9DD54-8671-4888-AC54-3F464D50EAAA}" srcOrd="6" destOrd="0" parTransId="{B42649AB-A0C7-45EF-A6E6-F651301D96ED}" sibTransId="{629BEBB8-BC21-4188-A37D-D87084EAEEE4}"/>
    <dgm:cxn modelId="{DCF532CE-E776-4433-AC9C-F164225AE962}" type="presOf" srcId="{36E8DEB5-245F-4DD0-BC6E-FF3FA1FCF817}" destId="{A0EECB5C-70EE-4709-A6A0-204434F147E2}" srcOrd="0" destOrd="0" presId="urn:microsoft.com/office/officeart/2005/8/layout/vList3"/>
    <dgm:cxn modelId="{B53A2BD9-84C4-4E07-8EE8-8A55857E6985}" type="presOf" srcId="{CED9DD54-8671-4888-AC54-3F464D50EAAA}" destId="{5AA4255B-2C07-4FB3-B0E3-84FCD6CB44A9}" srcOrd="0" destOrd="0" presId="urn:microsoft.com/office/officeart/2005/8/layout/vList3"/>
    <dgm:cxn modelId="{27F28FE5-34A2-4C48-9716-8F5F28EF3685}" type="presOf" srcId="{13E31B55-C70A-4E21-8B75-5B83AA05F3F0}" destId="{571F8F06-B626-4480-9A24-0831CF30A75D}" srcOrd="0" destOrd="0" presId="urn:microsoft.com/office/officeart/2005/8/layout/vList3"/>
    <dgm:cxn modelId="{CEC2F0EF-98E5-48C9-96EA-4DD8E45A181D}" srcId="{36E8DEB5-245F-4DD0-BC6E-FF3FA1FCF817}" destId="{A24638CB-A1C7-4833-BE0F-EE82D0F8CC71}" srcOrd="3" destOrd="0" parTransId="{0DEE5998-E8A9-4D25-9318-0CB4FFB0F51D}" sibTransId="{234F0739-232C-4C1A-85D4-E07A4A218DF1}"/>
    <dgm:cxn modelId="{4B57D1AA-30D8-4059-A8D4-89290890F8DB}" type="presParOf" srcId="{A0EECB5C-70EE-4709-A6A0-204434F147E2}" destId="{9107F4D5-EDD0-4AD5-9662-433273159514}" srcOrd="0" destOrd="0" presId="urn:microsoft.com/office/officeart/2005/8/layout/vList3"/>
    <dgm:cxn modelId="{A5B1AB7C-2C1D-43E8-A052-CF2DC72F44BD}" type="presParOf" srcId="{9107F4D5-EDD0-4AD5-9662-433273159514}" destId="{FE07E864-2083-4A91-8456-B2E08085BEC8}" srcOrd="0" destOrd="0" presId="urn:microsoft.com/office/officeart/2005/8/layout/vList3"/>
    <dgm:cxn modelId="{A46FE645-B05B-4A3C-A9B3-32D23522B747}" type="presParOf" srcId="{9107F4D5-EDD0-4AD5-9662-433273159514}" destId="{571F8F06-B626-4480-9A24-0831CF30A75D}" srcOrd="1" destOrd="0" presId="urn:microsoft.com/office/officeart/2005/8/layout/vList3"/>
    <dgm:cxn modelId="{A4218697-F2FF-4488-883B-ACB4A9CFACB8}" type="presParOf" srcId="{A0EECB5C-70EE-4709-A6A0-204434F147E2}" destId="{186B93A2-F26E-480D-8169-23E155D402D7}" srcOrd="1" destOrd="0" presId="urn:microsoft.com/office/officeart/2005/8/layout/vList3"/>
    <dgm:cxn modelId="{95CA957A-B6B6-4899-91EE-C7157D241229}" type="presParOf" srcId="{A0EECB5C-70EE-4709-A6A0-204434F147E2}" destId="{950EFC25-F90D-4654-907A-74136299EE83}" srcOrd="2" destOrd="0" presId="urn:microsoft.com/office/officeart/2005/8/layout/vList3"/>
    <dgm:cxn modelId="{91E21046-6134-4248-A4B2-E280114D3DDA}" type="presParOf" srcId="{950EFC25-F90D-4654-907A-74136299EE83}" destId="{9341B0FA-FD04-42E7-80F9-DACEF63D1BE6}" srcOrd="0" destOrd="0" presId="urn:microsoft.com/office/officeart/2005/8/layout/vList3"/>
    <dgm:cxn modelId="{51CCECA0-4A3F-4D3C-9148-30C80D34D92A}" type="presParOf" srcId="{950EFC25-F90D-4654-907A-74136299EE83}" destId="{01594CEF-9606-47E2-8324-53EB42166E00}" srcOrd="1" destOrd="0" presId="urn:microsoft.com/office/officeart/2005/8/layout/vList3"/>
    <dgm:cxn modelId="{D7C07F15-BE64-4EB3-9DF5-E1DFBEA75CF0}" type="presParOf" srcId="{A0EECB5C-70EE-4709-A6A0-204434F147E2}" destId="{2C7C4A85-DDC6-4664-9027-3EEFD4C2CC4D}" srcOrd="3" destOrd="0" presId="urn:microsoft.com/office/officeart/2005/8/layout/vList3"/>
    <dgm:cxn modelId="{EE3B0048-A98E-4686-86B5-82403D71A262}" type="presParOf" srcId="{A0EECB5C-70EE-4709-A6A0-204434F147E2}" destId="{F330B15B-5984-45CA-AFCC-BBF0F08E2AE5}" srcOrd="4" destOrd="0" presId="urn:microsoft.com/office/officeart/2005/8/layout/vList3"/>
    <dgm:cxn modelId="{E4923536-DAE8-48C5-B8DD-1D5D2DAC969F}" type="presParOf" srcId="{F330B15B-5984-45CA-AFCC-BBF0F08E2AE5}" destId="{8DD76086-D814-4287-A8BC-3F8F67E29DA3}" srcOrd="0" destOrd="0" presId="urn:microsoft.com/office/officeart/2005/8/layout/vList3"/>
    <dgm:cxn modelId="{B9050FE4-1F36-4058-A6C3-49C93E6ED316}" type="presParOf" srcId="{F330B15B-5984-45CA-AFCC-BBF0F08E2AE5}" destId="{61759355-E3CC-42B0-A750-A74A6164BC7B}" srcOrd="1" destOrd="0" presId="urn:microsoft.com/office/officeart/2005/8/layout/vList3"/>
    <dgm:cxn modelId="{A6555D94-C01C-4032-B9C2-8449020C7F53}" type="presParOf" srcId="{A0EECB5C-70EE-4709-A6A0-204434F147E2}" destId="{BE1F0E69-612B-49BE-B93D-232D119EF3FB}" srcOrd="5" destOrd="0" presId="urn:microsoft.com/office/officeart/2005/8/layout/vList3"/>
    <dgm:cxn modelId="{7DE87895-3BFE-468D-806D-7B9D5ADC5F02}" type="presParOf" srcId="{A0EECB5C-70EE-4709-A6A0-204434F147E2}" destId="{174A76AD-A7C9-4C46-A9D4-97B1A396B4FB}" srcOrd="6" destOrd="0" presId="urn:microsoft.com/office/officeart/2005/8/layout/vList3"/>
    <dgm:cxn modelId="{AF749E7A-ECA0-4C57-87EE-08FEA578A3ED}" type="presParOf" srcId="{174A76AD-A7C9-4C46-A9D4-97B1A396B4FB}" destId="{80323C0C-F785-44D3-B5D5-486858AC1F5C}" srcOrd="0" destOrd="0" presId="urn:microsoft.com/office/officeart/2005/8/layout/vList3"/>
    <dgm:cxn modelId="{9883A5F6-3167-4DBF-A0DA-071F52495626}" type="presParOf" srcId="{174A76AD-A7C9-4C46-A9D4-97B1A396B4FB}" destId="{BE5D22A4-9673-48CA-AF00-634FCF266827}" srcOrd="1" destOrd="0" presId="urn:microsoft.com/office/officeart/2005/8/layout/vList3"/>
    <dgm:cxn modelId="{AEEDD053-F662-4877-A6C9-848CFB09AF53}" type="presParOf" srcId="{A0EECB5C-70EE-4709-A6A0-204434F147E2}" destId="{4536DE93-6523-4026-8710-AEA6BA7ABB0E}" srcOrd="7" destOrd="0" presId="urn:microsoft.com/office/officeart/2005/8/layout/vList3"/>
    <dgm:cxn modelId="{44077A36-EEFB-426A-A82A-E0BEFD0D92C0}" type="presParOf" srcId="{A0EECB5C-70EE-4709-A6A0-204434F147E2}" destId="{23540E06-0002-4876-940C-65B8F81F9FF1}" srcOrd="8" destOrd="0" presId="urn:microsoft.com/office/officeart/2005/8/layout/vList3"/>
    <dgm:cxn modelId="{7B54E1C8-252E-4EF9-BBB6-FC625916B260}" type="presParOf" srcId="{23540E06-0002-4876-940C-65B8F81F9FF1}" destId="{7EFD3C30-FF09-40A4-A5E0-AAAAEB092E22}" srcOrd="0" destOrd="0" presId="urn:microsoft.com/office/officeart/2005/8/layout/vList3"/>
    <dgm:cxn modelId="{0B6EB09E-B85A-4A26-804C-928CB75127E6}" type="presParOf" srcId="{23540E06-0002-4876-940C-65B8F81F9FF1}" destId="{855902CE-1309-4CBA-B957-86EB00B9B90C}" srcOrd="1" destOrd="0" presId="urn:microsoft.com/office/officeart/2005/8/layout/vList3"/>
    <dgm:cxn modelId="{AA9DBB16-B839-42C4-8A21-BC979E4BCAA3}" type="presParOf" srcId="{A0EECB5C-70EE-4709-A6A0-204434F147E2}" destId="{61F810AA-2D70-43E0-9F96-A526FF9BFC02}" srcOrd="9" destOrd="0" presId="urn:microsoft.com/office/officeart/2005/8/layout/vList3"/>
    <dgm:cxn modelId="{614641FE-53F8-42E4-9655-C85B688C94FB}" type="presParOf" srcId="{A0EECB5C-70EE-4709-A6A0-204434F147E2}" destId="{13272A0C-C614-4525-A4DD-8955124DDA23}" srcOrd="10" destOrd="0" presId="urn:microsoft.com/office/officeart/2005/8/layout/vList3"/>
    <dgm:cxn modelId="{2E18C18A-005B-4CC9-9F5A-B0C3F9A3268A}" type="presParOf" srcId="{13272A0C-C614-4525-A4DD-8955124DDA23}" destId="{AD252524-0BEF-4DE1-B272-5459AB726B78}" srcOrd="0" destOrd="0" presId="urn:microsoft.com/office/officeart/2005/8/layout/vList3"/>
    <dgm:cxn modelId="{FEE2B7A6-A6AE-4B3D-8262-3F10E2C3756B}" type="presParOf" srcId="{13272A0C-C614-4525-A4DD-8955124DDA23}" destId="{68B2B2CF-92B7-4BDF-B27C-89FFD3A2ABD4}" srcOrd="1" destOrd="0" presId="urn:microsoft.com/office/officeart/2005/8/layout/vList3"/>
    <dgm:cxn modelId="{C47AB474-ECD8-4D15-A21D-447717812134}" type="presParOf" srcId="{A0EECB5C-70EE-4709-A6A0-204434F147E2}" destId="{23642DA5-46A0-49AD-93F1-9AAFAD74EDFB}" srcOrd="11" destOrd="0" presId="urn:microsoft.com/office/officeart/2005/8/layout/vList3"/>
    <dgm:cxn modelId="{8BD9CEE9-D317-4960-878F-F4FF7B008054}" type="presParOf" srcId="{A0EECB5C-70EE-4709-A6A0-204434F147E2}" destId="{29FB892D-47B3-4A9D-A86A-D42A790AA133}" srcOrd="12" destOrd="0" presId="urn:microsoft.com/office/officeart/2005/8/layout/vList3"/>
    <dgm:cxn modelId="{B427561B-11AD-4E45-9FD0-9866004E59DD}" type="presParOf" srcId="{29FB892D-47B3-4A9D-A86A-D42A790AA133}" destId="{169E8A6F-2164-41AA-AC9C-E45A625AFE27}" srcOrd="0" destOrd="0" presId="urn:microsoft.com/office/officeart/2005/8/layout/vList3"/>
    <dgm:cxn modelId="{4B37506E-AF0B-4804-A8FD-7DFBF9C82C75}" type="presParOf" srcId="{29FB892D-47B3-4A9D-A86A-D42A790AA133}" destId="{5AA4255B-2C07-4FB3-B0E3-84FCD6CB44A9}"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C1CE90-F172-48BD-AE3D-4C944EF501D2}"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de-AT"/>
        </a:p>
      </dgm:t>
    </dgm:pt>
    <dgm:pt modelId="{8E3048B1-744A-43F4-89E8-A5FB882458D4}">
      <dgm:prSet phldrT="[Text]" phldr="0"/>
      <dgm:spPr/>
      <dgm:t>
        <a:bodyPr/>
        <a:lstStyle/>
        <a:p>
          <a:r>
            <a:rPr lang="de-AT" dirty="0"/>
            <a:t>Schulische Tagesbetreuung</a:t>
          </a:r>
        </a:p>
      </dgm:t>
    </dgm:pt>
    <dgm:pt modelId="{B7D97383-D7C1-4872-8022-125106D1B646}" type="parTrans" cxnId="{5456D766-8B30-49D2-9451-E8023DEA4813}">
      <dgm:prSet/>
      <dgm:spPr/>
      <dgm:t>
        <a:bodyPr/>
        <a:lstStyle/>
        <a:p>
          <a:endParaRPr lang="de-AT"/>
        </a:p>
      </dgm:t>
    </dgm:pt>
    <dgm:pt modelId="{37AD465D-F832-406D-A840-5D187D98E5F7}" type="sibTrans" cxnId="{5456D766-8B30-49D2-9451-E8023DEA4813}">
      <dgm:prSet/>
      <dgm:spPr/>
      <dgm:t>
        <a:bodyPr/>
        <a:lstStyle/>
        <a:p>
          <a:endParaRPr lang="de-AT"/>
        </a:p>
      </dgm:t>
    </dgm:pt>
    <dgm:pt modelId="{EDF0C721-D55B-4706-94EA-B9BB6468542F}">
      <dgm:prSet phldrT="[Text]" phldr="0"/>
      <dgm:spPr/>
      <dgm:t>
        <a:bodyPr/>
        <a:lstStyle/>
        <a:p>
          <a:r>
            <a:rPr lang="de-AT" dirty="0"/>
            <a:t>Nach dem Unterricht (frühestens 12:00)</a:t>
          </a:r>
        </a:p>
      </dgm:t>
    </dgm:pt>
    <dgm:pt modelId="{B0EBD208-1AB2-426B-AFD2-FB19754D5340}" type="parTrans" cxnId="{4B682A28-BA22-4793-B921-22F678725DE7}">
      <dgm:prSet/>
      <dgm:spPr/>
      <dgm:t>
        <a:bodyPr/>
        <a:lstStyle/>
        <a:p>
          <a:endParaRPr lang="de-AT"/>
        </a:p>
      </dgm:t>
    </dgm:pt>
    <dgm:pt modelId="{D09C71BF-5709-4D6E-8158-D96BECF306A2}" type="sibTrans" cxnId="{4B682A28-BA22-4793-B921-22F678725DE7}">
      <dgm:prSet/>
      <dgm:spPr/>
      <dgm:t>
        <a:bodyPr/>
        <a:lstStyle/>
        <a:p>
          <a:endParaRPr lang="de-AT"/>
        </a:p>
      </dgm:t>
    </dgm:pt>
    <dgm:pt modelId="{807780C4-7779-47EA-8118-B30BCDB5E038}">
      <dgm:prSet phldrT="[Text]" phldr="0"/>
      <dgm:spPr/>
      <dgm:t>
        <a:bodyPr/>
        <a:lstStyle/>
        <a:p>
          <a:r>
            <a:rPr lang="de-AT" dirty="0"/>
            <a:t>Mittagspause 13:30-14:00</a:t>
          </a:r>
        </a:p>
      </dgm:t>
    </dgm:pt>
    <dgm:pt modelId="{E134F764-2CBA-4199-B1EE-E69DB13618F4}" type="parTrans" cxnId="{7F2C266C-A421-4980-8181-3BC3F886CC75}">
      <dgm:prSet/>
      <dgm:spPr/>
      <dgm:t>
        <a:bodyPr/>
        <a:lstStyle/>
        <a:p>
          <a:endParaRPr lang="de-AT"/>
        </a:p>
      </dgm:t>
    </dgm:pt>
    <dgm:pt modelId="{E0F8DCB0-5F0C-4D54-8824-64AEA3A9A9D6}" type="sibTrans" cxnId="{7F2C266C-A421-4980-8181-3BC3F886CC75}">
      <dgm:prSet/>
      <dgm:spPr/>
      <dgm:t>
        <a:bodyPr/>
        <a:lstStyle/>
        <a:p>
          <a:endParaRPr lang="de-AT"/>
        </a:p>
      </dgm:t>
    </dgm:pt>
    <dgm:pt modelId="{1F62CF3E-907B-4586-9468-8FB6E71F179E}">
      <dgm:prSet phldrT="[Text]" phldr="0"/>
      <dgm:spPr/>
      <dgm:t>
        <a:bodyPr/>
        <a:lstStyle/>
        <a:p>
          <a:r>
            <a:rPr lang="de-AT" dirty="0"/>
            <a:t>Mittagsmenü € 5,90 (Anmeldung via HP)</a:t>
          </a:r>
        </a:p>
      </dgm:t>
    </dgm:pt>
    <dgm:pt modelId="{95D08D32-7D70-4B5F-B92C-18278AC60D51}" type="parTrans" cxnId="{50500E99-2F7F-4C09-A752-A970D54301AB}">
      <dgm:prSet/>
      <dgm:spPr/>
      <dgm:t>
        <a:bodyPr/>
        <a:lstStyle/>
        <a:p>
          <a:endParaRPr lang="de-AT"/>
        </a:p>
      </dgm:t>
    </dgm:pt>
    <dgm:pt modelId="{FA4F466E-5B8F-411C-A177-73DA51922684}" type="sibTrans" cxnId="{50500E99-2F7F-4C09-A752-A970D54301AB}">
      <dgm:prSet/>
      <dgm:spPr/>
      <dgm:t>
        <a:bodyPr/>
        <a:lstStyle/>
        <a:p>
          <a:endParaRPr lang="de-AT"/>
        </a:p>
      </dgm:t>
    </dgm:pt>
    <dgm:pt modelId="{3F5F075E-EFBC-4E80-873E-78ABAD36BEFC}">
      <dgm:prSet phldrT="[Text]" phldr="0"/>
      <dgm:spPr/>
      <dgm:t>
        <a:bodyPr/>
        <a:lstStyle/>
        <a:p>
          <a:r>
            <a:rPr lang="de-AT" dirty="0"/>
            <a:t>Freizeitbetreuung 14:50-17:15</a:t>
          </a:r>
        </a:p>
      </dgm:t>
    </dgm:pt>
    <dgm:pt modelId="{C76A43E4-7A0D-4741-B04F-1BD41847BC49}" type="parTrans" cxnId="{4277109D-E9A6-4849-A887-E9D128CFC099}">
      <dgm:prSet/>
      <dgm:spPr/>
      <dgm:t>
        <a:bodyPr/>
        <a:lstStyle/>
        <a:p>
          <a:endParaRPr lang="de-AT"/>
        </a:p>
      </dgm:t>
    </dgm:pt>
    <dgm:pt modelId="{ABD26157-BAE9-497D-A1CC-8CEE5D7F13B9}" type="sibTrans" cxnId="{4277109D-E9A6-4849-A887-E9D128CFC099}">
      <dgm:prSet/>
      <dgm:spPr/>
      <dgm:t>
        <a:bodyPr/>
        <a:lstStyle/>
        <a:p>
          <a:endParaRPr lang="de-AT"/>
        </a:p>
      </dgm:t>
    </dgm:pt>
    <dgm:pt modelId="{1ED0358B-D48D-459F-8684-2C7A7DD93F4D}">
      <dgm:prSet phldrT="[Text]" phldr="0"/>
      <dgm:spPr/>
      <dgm:t>
        <a:bodyPr/>
        <a:lstStyle/>
        <a:p>
          <a:r>
            <a:rPr lang="de-AT"/>
            <a:t>Betreuungszeiten tagesabhängig wählbar (auch 14-tägig)</a:t>
          </a:r>
          <a:endParaRPr lang="de-AT" dirty="0"/>
        </a:p>
      </dgm:t>
    </dgm:pt>
    <dgm:pt modelId="{DB535FAC-5D74-4F1B-8490-09FB401B3B4D}" type="parTrans" cxnId="{420CB539-7CC4-44AE-8AA7-CC841D70F2A9}">
      <dgm:prSet/>
      <dgm:spPr/>
      <dgm:t>
        <a:bodyPr/>
        <a:lstStyle/>
        <a:p>
          <a:endParaRPr lang="de-AT"/>
        </a:p>
      </dgm:t>
    </dgm:pt>
    <dgm:pt modelId="{D67D664A-0451-4781-B442-6F00CDEEA50D}" type="sibTrans" cxnId="{420CB539-7CC4-44AE-8AA7-CC841D70F2A9}">
      <dgm:prSet/>
      <dgm:spPr/>
      <dgm:t>
        <a:bodyPr/>
        <a:lstStyle/>
        <a:p>
          <a:endParaRPr lang="de-AT"/>
        </a:p>
      </dgm:t>
    </dgm:pt>
    <dgm:pt modelId="{1507AD83-A605-43C7-BFD6-58BE61E9DE59}" type="pres">
      <dgm:prSet presAssocID="{AFC1CE90-F172-48BD-AE3D-4C944EF501D2}" presName="layout" presStyleCnt="0">
        <dgm:presLayoutVars>
          <dgm:chMax/>
          <dgm:chPref/>
          <dgm:dir/>
          <dgm:animOne val="branch"/>
          <dgm:animLvl val="lvl"/>
          <dgm:resizeHandles/>
        </dgm:presLayoutVars>
      </dgm:prSet>
      <dgm:spPr/>
    </dgm:pt>
    <dgm:pt modelId="{EAE22ECF-FD92-46C8-97CA-DAE6880326FE}" type="pres">
      <dgm:prSet presAssocID="{8E3048B1-744A-43F4-89E8-A5FB882458D4}" presName="root" presStyleCnt="0">
        <dgm:presLayoutVars>
          <dgm:chMax/>
          <dgm:chPref val="4"/>
        </dgm:presLayoutVars>
      </dgm:prSet>
      <dgm:spPr/>
    </dgm:pt>
    <dgm:pt modelId="{16807DB4-8546-4898-8042-76D12B24462D}" type="pres">
      <dgm:prSet presAssocID="{8E3048B1-744A-43F4-89E8-A5FB882458D4}" presName="rootComposite" presStyleCnt="0">
        <dgm:presLayoutVars/>
      </dgm:prSet>
      <dgm:spPr/>
    </dgm:pt>
    <dgm:pt modelId="{0460888C-E868-4727-A9E8-4260CC83B5D0}" type="pres">
      <dgm:prSet presAssocID="{8E3048B1-744A-43F4-89E8-A5FB882458D4}" presName="rootText" presStyleLbl="node0" presStyleIdx="0" presStyleCnt="1">
        <dgm:presLayoutVars>
          <dgm:chMax/>
          <dgm:chPref val="4"/>
        </dgm:presLayoutVars>
      </dgm:prSet>
      <dgm:spPr/>
    </dgm:pt>
    <dgm:pt modelId="{8D683F5A-FB37-455E-AA71-F4BED74CF201}" type="pres">
      <dgm:prSet presAssocID="{8E3048B1-744A-43F4-89E8-A5FB882458D4}" presName="childShape" presStyleCnt="0">
        <dgm:presLayoutVars>
          <dgm:chMax val="0"/>
          <dgm:chPref val="0"/>
        </dgm:presLayoutVars>
      </dgm:prSet>
      <dgm:spPr/>
    </dgm:pt>
    <dgm:pt modelId="{EAF7AE78-5E86-4F2F-94AB-33AD350EDA0E}" type="pres">
      <dgm:prSet presAssocID="{EDF0C721-D55B-4706-94EA-B9BB6468542F}" presName="childComposite" presStyleCnt="0">
        <dgm:presLayoutVars>
          <dgm:chMax val="0"/>
          <dgm:chPref val="0"/>
        </dgm:presLayoutVars>
      </dgm:prSet>
      <dgm:spPr/>
    </dgm:pt>
    <dgm:pt modelId="{5EEB5A44-45A5-4B1E-A881-2137505EB024}" type="pres">
      <dgm:prSet presAssocID="{EDF0C721-D55B-4706-94EA-B9BB6468542F}" presName="Image" presStyleLbl="node1" presStyleIdx="0" presStyleCnt="5"/>
      <dgm:spPr>
        <a:blipFill>
          <a:blip xmlns:r="http://schemas.openxmlformats.org/officeDocument/2006/relationships" r:embed="rId1"/>
          <a:srcRect/>
          <a:stretch>
            <a:fillRect l="-3000" r="-3000"/>
          </a:stretch>
        </a:blipFill>
      </dgm:spPr>
    </dgm:pt>
    <dgm:pt modelId="{89A328CA-1FAE-4ED4-82D8-F146F77C81D4}" type="pres">
      <dgm:prSet presAssocID="{EDF0C721-D55B-4706-94EA-B9BB6468542F}" presName="childText" presStyleLbl="lnNode1" presStyleIdx="0" presStyleCnt="5">
        <dgm:presLayoutVars>
          <dgm:chMax val="0"/>
          <dgm:chPref val="0"/>
          <dgm:bulletEnabled val="1"/>
        </dgm:presLayoutVars>
      </dgm:prSet>
      <dgm:spPr/>
    </dgm:pt>
    <dgm:pt modelId="{7AFBA0CE-AB9B-479E-9999-EA0D8C26D548}" type="pres">
      <dgm:prSet presAssocID="{807780C4-7779-47EA-8118-B30BCDB5E038}" presName="childComposite" presStyleCnt="0">
        <dgm:presLayoutVars>
          <dgm:chMax val="0"/>
          <dgm:chPref val="0"/>
        </dgm:presLayoutVars>
      </dgm:prSet>
      <dgm:spPr/>
    </dgm:pt>
    <dgm:pt modelId="{007D89EC-2A45-4D67-A221-AAD370006C6D}" type="pres">
      <dgm:prSet presAssocID="{807780C4-7779-47EA-8118-B30BCDB5E038}" presName="Image" presStyleLbl="node1" presStyleIdx="1" presStyleCnt="5"/>
      <dgm:spPr>
        <a:blipFill>
          <a:blip xmlns:r="http://schemas.openxmlformats.org/officeDocument/2006/relationships" r:embed="rId1"/>
          <a:srcRect/>
          <a:stretch>
            <a:fillRect l="-3000" r="-3000"/>
          </a:stretch>
        </a:blipFill>
      </dgm:spPr>
    </dgm:pt>
    <dgm:pt modelId="{381F14DB-B909-4E21-8E94-03E30368E3A4}" type="pres">
      <dgm:prSet presAssocID="{807780C4-7779-47EA-8118-B30BCDB5E038}" presName="childText" presStyleLbl="lnNode1" presStyleIdx="1" presStyleCnt="5">
        <dgm:presLayoutVars>
          <dgm:chMax val="0"/>
          <dgm:chPref val="0"/>
          <dgm:bulletEnabled val="1"/>
        </dgm:presLayoutVars>
      </dgm:prSet>
      <dgm:spPr/>
    </dgm:pt>
    <dgm:pt modelId="{839B502B-9A4D-4BE3-B47B-619F499B9E39}" type="pres">
      <dgm:prSet presAssocID="{1F62CF3E-907B-4586-9468-8FB6E71F179E}" presName="childComposite" presStyleCnt="0">
        <dgm:presLayoutVars>
          <dgm:chMax val="0"/>
          <dgm:chPref val="0"/>
        </dgm:presLayoutVars>
      </dgm:prSet>
      <dgm:spPr/>
    </dgm:pt>
    <dgm:pt modelId="{94EDC12A-D9A7-4810-B1D4-B66A6487C4F5}" type="pres">
      <dgm:prSet presAssocID="{1F62CF3E-907B-4586-9468-8FB6E71F179E}" presName="Image" presStyleLbl="node1" presStyleIdx="2" presStyleCnt="5"/>
      <dgm:spPr>
        <a:blipFill>
          <a:blip xmlns:r="http://schemas.openxmlformats.org/officeDocument/2006/relationships" r:embed="rId1"/>
          <a:srcRect/>
          <a:stretch>
            <a:fillRect l="-3000" r="-3000"/>
          </a:stretch>
        </a:blipFill>
      </dgm:spPr>
    </dgm:pt>
    <dgm:pt modelId="{02074ED5-D56D-46C8-963A-8C4941DDB24C}" type="pres">
      <dgm:prSet presAssocID="{1F62CF3E-907B-4586-9468-8FB6E71F179E}" presName="childText" presStyleLbl="lnNode1" presStyleIdx="2" presStyleCnt="5">
        <dgm:presLayoutVars>
          <dgm:chMax val="0"/>
          <dgm:chPref val="0"/>
          <dgm:bulletEnabled val="1"/>
        </dgm:presLayoutVars>
      </dgm:prSet>
      <dgm:spPr/>
    </dgm:pt>
    <dgm:pt modelId="{4FBFFE64-5718-4B81-94E5-FEBD90448981}" type="pres">
      <dgm:prSet presAssocID="{3F5F075E-EFBC-4E80-873E-78ABAD36BEFC}" presName="childComposite" presStyleCnt="0">
        <dgm:presLayoutVars>
          <dgm:chMax val="0"/>
          <dgm:chPref val="0"/>
        </dgm:presLayoutVars>
      </dgm:prSet>
      <dgm:spPr/>
    </dgm:pt>
    <dgm:pt modelId="{7EF4AD3C-809E-4AD0-85F5-BAD5B835117C}" type="pres">
      <dgm:prSet presAssocID="{3F5F075E-EFBC-4E80-873E-78ABAD36BEFC}" presName="Image" presStyleLbl="node1" presStyleIdx="3" presStyleCnt="5"/>
      <dgm:spPr>
        <a:blipFill>
          <a:blip xmlns:r="http://schemas.openxmlformats.org/officeDocument/2006/relationships" r:embed="rId1"/>
          <a:srcRect/>
          <a:stretch>
            <a:fillRect l="-3000" r="-3000"/>
          </a:stretch>
        </a:blipFill>
      </dgm:spPr>
    </dgm:pt>
    <dgm:pt modelId="{1B3D12D3-49ED-400E-AF0D-F01CEFDA12A6}" type="pres">
      <dgm:prSet presAssocID="{3F5F075E-EFBC-4E80-873E-78ABAD36BEFC}" presName="childText" presStyleLbl="lnNode1" presStyleIdx="3" presStyleCnt="5">
        <dgm:presLayoutVars>
          <dgm:chMax val="0"/>
          <dgm:chPref val="0"/>
          <dgm:bulletEnabled val="1"/>
        </dgm:presLayoutVars>
      </dgm:prSet>
      <dgm:spPr/>
    </dgm:pt>
    <dgm:pt modelId="{263088D8-2905-45F2-9FB1-B11A6F1F89F4}" type="pres">
      <dgm:prSet presAssocID="{1ED0358B-D48D-459F-8684-2C7A7DD93F4D}" presName="childComposite" presStyleCnt="0">
        <dgm:presLayoutVars>
          <dgm:chMax val="0"/>
          <dgm:chPref val="0"/>
        </dgm:presLayoutVars>
      </dgm:prSet>
      <dgm:spPr/>
    </dgm:pt>
    <dgm:pt modelId="{11F6690B-13F7-47C0-96AC-C7A6EF3FFB7F}" type="pres">
      <dgm:prSet presAssocID="{1ED0358B-D48D-459F-8684-2C7A7DD93F4D}" presName="Image" presStyleLbl="node1" presStyleIdx="4" presStyleCnt="5"/>
      <dgm:spPr>
        <a:blipFill>
          <a:blip xmlns:r="http://schemas.openxmlformats.org/officeDocument/2006/relationships" r:embed="rId1"/>
          <a:srcRect/>
          <a:stretch>
            <a:fillRect l="-3000" r="-3000"/>
          </a:stretch>
        </a:blipFill>
      </dgm:spPr>
    </dgm:pt>
    <dgm:pt modelId="{4740F792-7204-48EC-9B5C-B5F3441D1D25}" type="pres">
      <dgm:prSet presAssocID="{1ED0358B-D48D-459F-8684-2C7A7DD93F4D}" presName="childText" presStyleLbl="lnNode1" presStyleIdx="4" presStyleCnt="5">
        <dgm:presLayoutVars>
          <dgm:chMax val="0"/>
          <dgm:chPref val="0"/>
          <dgm:bulletEnabled val="1"/>
        </dgm:presLayoutVars>
      </dgm:prSet>
      <dgm:spPr/>
    </dgm:pt>
  </dgm:ptLst>
  <dgm:cxnLst>
    <dgm:cxn modelId="{4B682A28-BA22-4793-B921-22F678725DE7}" srcId="{8E3048B1-744A-43F4-89E8-A5FB882458D4}" destId="{EDF0C721-D55B-4706-94EA-B9BB6468542F}" srcOrd="0" destOrd="0" parTransId="{B0EBD208-1AB2-426B-AFD2-FB19754D5340}" sibTransId="{D09C71BF-5709-4D6E-8158-D96BECF306A2}"/>
    <dgm:cxn modelId="{420CB539-7CC4-44AE-8AA7-CC841D70F2A9}" srcId="{8E3048B1-744A-43F4-89E8-A5FB882458D4}" destId="{1ED0358B-D48D-459F-8684-2C7A7DD93F4D}" srcOrd="4" destOrd="0" parTransId="{DB535FAC-5D74-4F1B-8490-09FB401B3B4D}" sibTransId="{D67D664A-0451-4781-B442-6F00CDEEA50D}"/>
    <dgm:cxn modelId="{5456D766-8B30-49D2-9451-E8023DEA4813}" srcId="{AFC1CE90-F172-48BD-AE3D-4C944EF501D2}" destId="{8E3048B1-744A-43F4-89E8-A5FB882458D4}" srcOrd="0" destOrd="0" parTransId="{B7D97383-D7C1-4872-8022-125106D1B646}" sibTransId="{37AD465D-F832-406D-A840-5D187D98E5F7}"/>
    <dgm:cxn modelId="{6EE81568-52E5-4644-9D34-DB87FDF50DC3}" type="presOf" srcId="{1F62CF3E-907B-4586-9468-8FB6E71F179E}" destId="{02074ED5-D56D-46C8-963A-8C4941DDB24C}" srcOrd="0" destOrd="0" presId="urn:microsoft.com/office/officeart/2008/layout/PictureAccentList"/>
    <dgm:cxn modelId="{7F2C266C-A421-4980-8181-3BC3F886CC75}" srcId="{8E3048B1-744A-43F4-89E8-A5FB882458D4}" destId="{807780C4-7779-47EA-8118-B30BCDB5E038}" srcOrd="1" destOrd="0" parTransId="{E134F764-2CBA-4199-B1EE-E69DB13618F4}" sibTransId="{E0F8DCB0-5F0C-4D54-8824-64AEA3A9A9D6}"/>
    <dgm:cxn modelId="{FFB18C4E-5B29-4180-914C-DB2F284DB283}" type="presOf" srcId="{8E3048B1-744A-43F4-89E8-A5FB882458D4}" destId="{0460888C-E868-4727-A9E8-4260CC83B5D0}" srcOrd="0" destOrd="0" presId="urn:microsoft.com/office/officeart/2008/layout/PictureAccentList"/>
    <dgm:cxn modelId="{50500E99-2F7F-4C09-A752-A970D54301AB}" srcId="{8E3048B1-744A-43F4-89E8-A5FB882458D4}" destId="{1F62CF3E-907B-4586-9468-8FB6E71F179E}" srcOrd="2" destOrd="0" parTransId="{95D08D32-7D70-4B5F-B92C-18278AC60D51}" sibTransId="{FA4F466E-5B8F-411C-A177-73DA51922684}"/>
    <dgm:cxn modelId="{4277109D-E9A6-4849-A887-E9D128CFC099}" srcId="{8E3048B1-744A-43F4-89E8-A5FB882458D4}" destId="{3F5F075E-EFBC-4E80-873E-78ABAD36BEFC}" srcOrd="3" destOrd="0" parTransId="{C76A43E4-7A0D-4741-B04F-1BD41847BC49}" sibTransId="{ABD26157-BAE9-497D-A1CC-8CEE5D7F13B9}"/>
    <dgm:cxn modelId="{517434AB-79D8-434F-A6F9-3DFAB8ECEC1E}" type="presOf" srcId="{EDF0C721-D55B-4706-94EA-B9BB6468542F}" destId="{89A328CA-1FAE-4ED4-82D8-F146F77C81D4}" srcOrd="0" destOrd="0" presId="urn:microsoft.com/office/officeart/2008/layout/PictureAccentList"/>
    <dgm:cxn modelId="{7B145AAB-E647-41FB-BA6D-2D3B1C3689DE}" type="presOf" srcId="{807780C4-7779-47EA-8118-B30BCDB5E038}" destId="{381F14DB-B909-4E21-8E94-03E30368E3A4}" srcOrd="0" destOrd="0" presId="urn:microsoft.com/office/officeart/2008/layout/PictureAccentList"/>
    <dgm:cxn modelId="{5A3520CA-845B-43D3-8969-45C18534C24F}" type="presOf" srcId="{3F5F075E-EFBC-4E80-873E-78ABAD36BEFC}" destId="{1B3D12D3-49ED-400E-AF0D-F01CEFDA12A6}" srcOrd="0" destOrd="0" presId="urn:microsoft.com/office/officeart/2008/layout/PictureAccentList"/>
    <dgm:cxn modelId="{63869FCA-0FEB-4C10-9DD5-C8389C0840C1}" type="presOf" srcId="{1ED0358B-D48D-459F-8684-2C7A7DD93F4D}" destId="{4740F792-7204-48EC-9B5C-B5F3441D1D25}" srcOrd="0" destOrd="0" presId="urn:microsoft.com/office/officeart/2008/layout/PictureAccentList"/>
    <dgm:cxn modelId="{0BF2FADD-E460-429C-8091-7C94480D5415}" type="presOf" srcId="{AFC1CE90-F172-48BD-AE3D-4C944EF501D2}" destId="{1507AD83-A605-43C7-BFD6-58BE61E9DE59}" srcOrd="0" destOrd="0" presId="urn:microsoft.com/office/officeart/2008/layout/PictureAccentList"/>
    <dgm:cxn modelId="{8F0992DD-AF68-47DE-9983-A78D87F73FB2}" type="presParOf" srcId="{1507AD83-A605-43C7-BFD6-58BE61E9DE59}" destId="{EAE22ECF-FD92-46C8-97CA-DAE6880326FE}" srcOrd="0" destOrd="0" presId="urn:microsoft.com/office/officeart/2008/layout/PictureAccentList"/>
    <dgm:cxn modelId="{5428EA34-D651-4F30-A5B8-BDE46D9138BD}" type="presParOf" srcId="{EAE22ECF-FD92-46C8-97CA-DAE6880326FE}" destId="{16807DB4-8546-4898-8042-76D12B24462D}" srcOrd="0" destOrd="0" presId="urn:microsoft.com/office/officeart/2008/layout/PictureAccentList"/>
    <dgm:cxn modelId="{3A23856C-E04C-4CF8-9420-DD61E0118D06}" type="presParOf" srcId="{16807DB4-8546-4898-8042-76D12B24462D}" destId="{0460888C-E868-4727-A9E8-4260CC83B5D0}" srcOrd="0" destOrd="0" presId="urn:microsoft.com/office/officeart/2008/layout/PictureAccentList"/>
    <dgm:cxn modelId="{DF3A50CA-66D0-4D2E-AA22-3B04A040913B}" type="presParOf" srcId="{EAE22ECF-FD92-46C8-97CA-DAE6880326FE}" destId="{8D683F5A-FB37-455E-AA71-F4BED74CF201}" srcOrd="1" destOrd="0" presId="urn:microsoft.com/office/officeart/2008/layout/PictureAccentList"/>
    <dgm:cxn modelId="{069445DB-0D0C-47EB-8A0C-F5C6B402FFAD}" type="presParOf" srcId="{8D683F5A-FB37-455E-AA71-F4BED74CF201}" destId="{EAF7AE78-5E86-4F2F-94AB-33AD350EDA0E}" srcOrd="0" destOrd="0" presId="urn:microsoft.com/office/officeart/2008/layout/PictureAccentList"/>
    <dgm:cxn modelId="{633F92C2-6BD5-4DE5-9FE4-77217401A778}" type="presParOf" srcId="{EAF7AE78-5E86-4F2F-94AB-33AD350EDA0E}" destId="{5EEB5A44-45A5-4B1E-A881-2137505EB024}" srcOrd="0" destOrd="0" presId="urn:microsoft.com/office/officeart/2008/layout/PictureAccentList"/>
    <dgm:cxn modelId="{1E552ADC-863D-4CB1-BEAD-F399E33A9A4F}" type="presParOf" srcId="{EAF7AE78-5E86-4F2F-94AB-33AD350EDA0E}" destId="{89A328CA-1FAE-4ED4-82D8-F146F77C81D4}" srcOrd="1" destOrd="0" presId="urn:microsoft.com/office/officeart/2008/layout/PictureAccentList"/>
    <dgm:cxn modelId="{FA2D4512-6EDF-4A14-9E06-336B50DC24C6}" type="presParOf" srcId="{8D683F5A-FB37-455E-AA71-F4BED74CF201}" destId="{7AFBA0CE-AB9B-479E-9999-EA0D8C26D548}" srcOrd="1" destOrd="0" presId="urn:microsoft.com/office/officeart/2008/layout/PictureAccentList"/>
    <dgm:cxn modelId="{820F188A-D53E-45A0-A3B3-86C5C293F3D4}" type="presParOf" srcId="{7AFBA0CE-AB9B-479E-9999-EA0D8C26D548}" destId="{007D89EC-2A45-4D67-A221-AAD370006C6D}" srcOrd="0" destOrd="0" presId="urn:microsoft.com/office/officeart/2008/layout/PictureAccentList"/>
    <dgm:cxn modelId="{8F30D531-7CCF-4302-A66C-80CAE1AC1338}" type="presParOf" srcId="{7AFBA0CE-AB9B-479E-9999-EA0D8C26D548}" destId="{381F14DB-B909-4E21-8E94-03E30368E3A4}" srcOrd="1" destOrd="0" presId="urn:microsoft.com/office/officeart/2008/layout/PictureAccentList"/>
    <dgm:cxn modelId="{3E50E173-86FE-46A9-82BE-44B639EE75A0}" type="presParOf" srcId="{8D683F5A-FB37-455E-AA71-F4BED74CF201}" destId="{839B502B-9A4D-4BE3-B47B-619F499B9E39}" srcOrd="2" destOrd="0" presId="urn:microsoft.com/office/officeart/2008/layout/PictureAccentList"/>
    <dgm:cxn modelId="{173EA64F-99DB-49A1-B4CB-639AB430001F}" type="presParOf" srcId="{839B502B-9A4D-4BE3-B47B-619F499B9E39}" destId="{94EDC12A-D9A7-4810-B1D4-B66A6487C4F5}" srcOrd="0" destOrd="0" presId="urn:microsoft.com/office/officeart/2008/layout/PictureAccentList"/>
    <dgm:cxn modelId="{538F6137-E707-4F07-AD99-B65C814D6FCD}" type="presParOf" srcId="{839B502B-9A4D-4BE3-B47B-619F499B9E39}" destId="{02074ED5-D56D-46C8-963A-8C4941DDB24C}" srcOrd="1" destOrd="0" presId="urn:microsoft.com/office/officeart/2008/layout/PictureAccentList"/>
    <dgm:cxn modelId="{9F91EECC-3E26-427C-8C40-3A4FCDCC30DD}" type="presParOf" srcId="{8D683F5A-FB37-455E-AA71-F4BED74CF201}" destId="{4FBFFE64-5718-4B81-94E5-FEBD90448981}" srcOrd="3" destOrd="0" presId="urn:microsoft.com/office/officeart/2008/layout/PictureAccentList"/>
    <dgm:cxn modelId="{984442AF-3B82-4271-9372-B2D51F6329DB}" type="presParOf" srcId="{4FBFFE64-5718-4B81-94E5-FEBD90448981}" destId="{7EF4AD3C-809E-4AD0-85F5-BAD5B835117C}" srcOrd="0" destOrd="0" presId="urn:microsoft.com/office/officeart/2008/layout/PictureAccentList"/>
    <dgm:cxn modelId="{614D6F86-08E5-4CCD-B83A-FB5D96B6D676}" type="presParOf" srcId="{4FBFFE64-5718-4B81-94E5-FEBD90448981}" destId="{1B3D12D3-49ED-400E-AF0D-F01CEFDA12A6}" srcOrd="1" destOrd="0" presId="urn:microsoft.com/office/officeart/2008/layout/PictureAccentList"/>
    <dgm:cxn modelId="{C0865477-8C1F-46E5-AF76-80B88D769D49}" type="presParOf" srcId="{8D683F5A-FB37-455E-AA71-F4BED74CF201}" destId="{263088D8-2905-45F2-9FB1-B11A6F1F89F4}" srcOrd="4" destOrd="0" presId="urn:microsoft.com/office/officeart/2008/layout/PictureAccentList"/>
    <dgm:cxn modelId="{7F621AF0-0F0A-4621-9ECF-3AF1A2C6DA59}" type="presParOf" srcId="{263088D8-2905-45F2-9FB1-B11A6F1F89F4}" destId="{11F6690B-13F7-47C0-96AC-C7A6EF3FFB7F}" srcOrd="0" destOrd="0" presId="urn:microsoft.com/office/officeart/2008/layout/PictureAccentList"/>
    <dgm:cxn modelId="{FEAD8984-C61A-4DFB-AEC8-40FA9E17F35B}" type="presParOf" srcId="{263088D8-2905-45F2-9FB1-B11A6F1F89F4}" destId="{4740F792-7204-48EC-9B5C-B5F3441D1D25}"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E282AF-BB11-4657-8FA3-F856598C48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de-AT"/>
        </a:p>
      </dgm:t>
    </dgm:pt>
    <dgm:pt modelId="{90FA3A7B-6E36-4241-B62B-F00291911DAC}">
      <dgm:prSet phldrT="[Text]" phldr="0"/>
      <dgm:spPr/>
      <dgm:t>
        <a:bodyPr/>
        <a:lstStyle/>
        <a:p>
          <a:r>
            <a:rPr lang="de-AT" dirty="0"/>
            <a:t>Gegenstandsbezogene Lernzeit</a:t>
          </a:r>
        </a:p>
      </dgm:t>
    </dgm:pt>
    <dgm:pt modelId="{3851183E-90F1-4D1E-8160-3805AC4C7DBA}" type="parTrans" cxnId="{4356B828-3CB2-42E4-922D-30D4C0A3C440}">
      <dgm:prSet/>
      <dgm:spPr/>
      <dgm:t>
        <a:bodyPr/>
        <a:lstStyle/>
        <a:p>
          <a:endParaRPr lang="de-AT"/>
        </a:p>
      </dgm:t>
    </dgm:pt>
    <dgm:pt modelId="{64FF599B-07E2-4E23-9BEA-1F8461D15B4E}" type="sibTrans" cxnId="{4356B828-3CB2-42E4-922D-30D4C0A3C440}">
      <dgm:prSet/>
      <dgm:spPr/>
      <dgm:t>
        <a:bodyPr/>
        <a:lstStyle/>
        <a:p>
          <a:endParaRPr lang="de-AT"/>
        </a:p>
      </dgm:t>
    </dgm:pt>
    <dgm:pt modelId="{57F3C6FD-388F-47BF-B4E1-F5FA93761D8D}">
      <dgm:prSet phldrT="[Text]" phldr="0"/>
      <dgm:spPr/>
      <dgm:t>
        <a:bodyPr/>
        <a:lstStyle/>
        <a:p>
          <a:r>
            <a:rPr lang="de-AT" dirty="0"/>
            <a:t>Lernstunde 14:00-14:50</a:t>
          </a:r>
        </a:p>
      </dgm:t>
    </dgm:pt>
    <dgm:pt modelId="{7FCF2438-7CFB-4787-9529-5E3DB82CE93F}" type="parTrans" cxnId="{A956C70F-3AE0-4E40-A9DE-27F5E7CBE678}">
      <dgm:prSet/>
      <dgm:spPr/>
      <dgm:t>
        <a:bodyPr/>
        <a:lstStyle/>
        <a:p>
          <a:endParaRPr lang="de-AT"/>
        </a:p>
      </dgm:t>
    </dgm:pt>
    <dgm:pt modelId="{73181720-715F-466E-9F23-8B1F57C6EE1A}" type="sibTrans" cxnId="{A956C70F-3AE0-4E40-A9DE-27F5E7CBE678}">
      <dgm:prSet/>
      <dgm:spPr/>
      <dgm:t>
        <a:bodyPr/>
        <a:lstStyle/>
        <a:p>
          <a:endParaRPr lang="de-AT"/>
        </a:p>
      </dgm:t>
    </dgm:pt>
    <dgm:pt modelId="{9688BBC5-37A3-42CE-8BD7-1F1280379E26}">
      <dgm:prSet phldrT="[Text]" phldr="0"/>
      <dgm:spPr/>
      <dgm:t>
        <a:bodyPr/>
        <a:lstStyle/>
        <a:p>
          <a:r>
            <a:rPr lang="de-AT" dirty="0"/>
            <a:t>Fachlehrer + Freizeitpädagogin</a:t>
          </a:r>
        </a:p>
      </dgm:t>
    </dgm:pt>
    <dgm:pt modelId="{AE525C15-7001-41EA-B0D3-58F99A77193B}" type="parTrans" cxnId="{0D083057-EAA6-482B-9BF7-AD5CB1FFBC11}">
      <dgm:prSet/>
      <dgm:spPr/>
      <dgm:t>
        <a:bodyPr/>
        <a:lstStyle/>
        <a:p>
          <a:endParaRPr lang="de-AT"/>
        </a:p>
      </dgm:t>
    </dgm:pt>
    <dgm:pt modelId="{CEB2A275-B9BB-466A-8664-A108D60B3B45}" type="sibTrans" cxnId="{0D083057-EAA6-482B-9BF7-AD5CB1FFBC11}">
      <dgm:prSet/>
      <dgm:spPr/>
      <dgm:t>
        <a:bodyPr/>
        <a:lstStyle/>
        <a:p>
          <a:endParaRPr lang="de-AT"/>
        </a:p>
      </dgm:t>
    </dgm:pt>
    <dgm:pt modelId="{3F6C110A-276C-42EC-AC0C-D9FA0F623E97}">
      <dgm:prSet phldrT="[Text]" phldr="0"/>
      <dgm:spPr/>
      <dgm:t>
        <a:bodyPr/>
        <a:lstStyle/>
        <a:p>
          <a:r>
            <a:rPr lang="de-AT" dirty="0"/>
            <a:t>Hausübungsbetreuung</a:t>
          </a:r>
        </a:p>
      </dgm:t>
    </dgm:pt>
    <dgm:pt modelId="{F2A406B4-66F9-4447-87D1-51145384C9B3}" type="parTrans" cxnId="{77E94595-CEDB-4524-BE0B-D329406F1F0C}">
      <dgm:prSet/>
      <dgm:spPr/>
      <dgm:t>
        <a:bodyPr/>
        <a:lstStyle/>
        <a:p>
          <a:endParaRPr lang="de-AT"/>
        </a:p>
      </dgm:t>
    </dgm:pt>
    <dgm:pt modelId="{1C79F6F8-AB77-49C8-908B-262E12ACCB65}" type="sibTrans" cxnId="{77E94595-CEDB-4524-BE0B-D329406F1F0C}">
      <dgm:prSet/>
      <dgm:spPr/>
      <dgm:t>
        <a:bodyPr/>
        <a:lstStyle/>
        <a:p>
          <a:endParaRPr lang="de-AT"/>
        </a:p>
      </dgm:t>
    </dgm:pt>
    <dgm:pt modelId="{DFDE70B7-BC34-494C-8643-0E52E43EE675}">
      <dgm:prSet phldrT="[Text]" phldr="0"/>
      <dgm:spPr/>
      <dgm:t>
        <a:bodyPr/>
        <a:lstStyle/>
        <a:p>
          <a:r>
            <a:rPr lang="de-AT"/>
            <a:t>Lernbetreuung</a:t>
          </a:r>
          <a:endParaRPr lang="de-AT" dirty="0"/>
        </a:p>
      </dgm:t>
    </dgm:pt>
    <dgm:pt modelId="{40FFA6A6-424B-4FE2-86A2-096185920B2E}" type="parTrans" cxnId="{47D1D809-127B-454D-9D34-5DB09CA9DB7C}">
      <dgm:prSet/>
      <dgm:spPr/>
      <dgm:t>
        <a:bodyPr/>
        <a:lstStyle/>
        <a:p>
          <a:endParaRPr lang="de-AT"/>
        </a:p>
      </dgm:t>
    </dgm:pt>
    <dgm:pt modelId="{0A7C728C-DE43-4C93-B477-8998DD4EA7D6}" type="sibTrans" cxnId="{47D1D809-127B-454D-9D34-5DB09CA9DB7C}">
      <dgm:prSet/>
      <dgm:spPr/>
      <dgm:t>
        <a:bodyPr/>
        <a:lstStyle/>
        <a:p>
          <a:endParaRPr lang="de-AT"/>
        </a:p>
      </dgm:t>
    </dgm:pt>
    <dgm:pt modelId="{D75BF2BA-D7B5-4899-B9F9-65E64B3A80A1}">
      <dgm:prSet phldrT="[Text]" phldr="0"/>
      <dgm:spPr/>
      <dgm:t>
        <a:bodyPr/>
        <a:lstStyle/>
        <a:p>
          <a:r>
            <a:rPr lang="de-AT" dirty="0"/>
            <a:t>individuelle Förderung</a:t>
          </a:r>
        </a:p>
      </dgm:t>
    </dgm:pt>
    <dgm:pt modelId="{8C042E43-EE7C-4961-AEF1-3E8A510BD685}" type="parTrans" cxnId="{D0CD6332-26CC-4D1A-823F-F3F7CC07916F}">
      <dgm:prSet/>
      <dgm:spPr/>
      <dgm:t>
        <a:bodyPr/>
        <a:lstStyle/>
        <a:p>
          <a:endParaRPr lang="de-AT"/>
        </a:p>
      </dgm:t>
    </dgm:pt>
    <dgm:pt modelId="{9E87E7FC-4F6B-476C-BB81-8018BB4BD8B7}" type="sibTrans" cxnId="{D0CD6332-26CC-4D1A-823F-F3F7CC07916F}">
      <dgm:prSet/>
      <dgm:spPr/>
      <dgm:t>
        <a:bodyPr/>
        <a:lstStyle/>
        <a:p>
          <a:endParaRPr lang="de-AT"/>
        </a:p>
      </dgm:t>
    </dgm:pt>
    <dgm:pt modelId="{74AFAB41-F9B4-4E56-B56C-592BEAEDB209}" type="pres">
      <dgm:prSet presAssocID="{90E282AF-BB11-4657-8FA3-F856598C48D4}" presName="layout" presStyleCnt="0">
        <dgm:presLayoutVars>
          <dgm:chMax/>
          <dgm:chPref/>
          <dgm:dir/>
          <dgm:animOne val="branch"/>
          <dgm:animLvl val="lvl"/>
          <dgm:resizeHandles/>
        </dgm:presLayoutVars>
      </dgm:prSet>
      <dgm:spPr/>
    </dgm:pt>
    <dgm:pt modelId="{00E3C220-FE93-41F6-9EF5-714B1A5F1EFB}" type="pres">
      <dgm:prSet presAssocID="{90FA3A7B-6E36-4241-B62B-F00291911DAC}" presName="root" presStyleCnt="0">
        <dgm:presLayoutVars>
          <dgm:chMax/>
          <dgm:chPref val="4"/>
        </dgm:presLayoutVars>
      </dgm:prSet>
      <dgm:spPr/>
    </dgm:pt>
    <dgm:pt modelId="{DAD84874-75BF-4065-A6C0-5FBF1CEC5E01}" type="pres">
      <dgm:prSet presAssocID="{90FA3A7B-6E36-4241-B62B-F00291911DAC}" presName="rootComposite" presStyleCnt="0">
        <dgm:presLayoutVars/>
      </dgm:prSet>
      <dgm:spPr/>
    </dgm:pt>
    <dgm:pt modelId="{88814424-3925-458C-AFFA-C57E0E8C25AA}" type="pres">
      <dgm:prSet presAssocID="{90FA3A7B-6E36-4241-B62B-F00291911DAC}" presName="rootText" presStyleLbl="node0" presStyleIdx="0" presStyleCnt="1">
        <dgm:presLayoutVars>
          <dgm:chMax/>
          <dgm:chPref val="4"/>
        </dgm:presLayoutVars>
      </dgm:prSet>
      <dgm:spPr/>
    </dgm:pt>
    <dgm:pt modelId="{29029E14-CCA7-48A4-A67F-FA509D2D51E0}" type="pres">
      <dgm:prSet presAssocID="{90FA3A7B-6E36-4241-B62B-F00291911DAC}" presName="childShape" presStyleCnt="0">
        <dgm:presLayoutVars>
          <dgm:chMax val="0"/>
          <dgm:chPref val="0"/>
        </dgm:presLayoutVars>
      </dgm:prSet>
      <dgm:spPr/>
    </dgm:pt>
    <dgm:pt modelId="{110A5115-CBE2-4F8A-A13A-9B0F33FB8625}" type="pres">
      <dgm:prSet presAssocID="{57F3C6FD-388F-47BF-B4E1-F5FA93761D8D}" presName="childComposite" presStyleCnt="0">
        <dgm:presLayoutVars>
          <dgm:chMax val="0"/>
          <dgm:chPref val="0"/>
        </dgm:presLayoutVars>
      </dgm:prSet>
      <dgm:spPr/>
    </dgm:pt>
    <dgm:pt modelId="{E89248C0-C836-4D9B-B4CF-74A47A240782}" type="pres">
      <dgm:prSet presAssocID="{57F3C6FD-388F-47BF-B4E1-F5FA93761D8D}" presName="Image" presStyleLbl="node1" presStyleIdx="0" presStyleCnt="5"/>
      <dgm:spPr>
        <a:blipFill>
          <a:blip xmlns:r="http://schemas.openxmlformats.org/officeDocument/2006/relationships" r:embed="rId1"/>
          <a:srcRect/>
          <a:stretch>
            <a:fillRect l="-3000" r="-3000"/>
          </a:stretch>
        </a:blipFill>
      </dgm:spPr>
    </dgm:pt>
    <dgm:pt modelId="{7C41344C-7C7C-4744-8F55-598C0BBE549C}" type="pres">
      <dgm:prSet presAssocID="{57F3C6FD-388F-47BF-B4E1-F5FA93761D8D}" presName="childText" presStyleLbl="lnNode1" presStyleIdx="0" presStyleCnt="5">
        <dgm:presLayoutVars>
          <dgm:chMax val="0"/>
          <dgm:chPref val="0"/>
          <dgm:bulletEnabled val="1"/>
        </dgm:presLayoutVars>
      </dgm:prSet>
      <dgm:spPr/>
    </dgm:pt>
    <dgm:pt modelId="{F2ABFCBC-5F95-409E-886D-A83098B9AA84}" type="pres">
      <dgm:prSet presAssocID="{9688BBC5-37A3-42CE-8BD7-1F1280379E26}" presName="childComposite" presStyleCnt="0">
        <dgm:presLayoutVars>
          <dgm:chMax val="0"/>
          <dgm:chPref val="0"/>
        </dgm:presLayoutVars>
      </dgm:prSet>
      <dgm:spPr/>
    </dgm:pt>
    <dgm:pt modelId="{1B7C3735-CF2A-4F36-B566-AB686ED94BFC}" type="pres">
      <dgm:prSet presAssocID="{9688BBC5-37A3-42CE-8BD7-1F1280379E26}" presName="Image" presStyleLbl="node1" presStyleIdx="1" presStyleCnt="5"/>
      <dgm:spPr>
        <a:blipFill>
          <a:blip xmlns:r="http://schemas.openxmlformats.org/officeDocument/2006/relationships" r:embed="rId1"/>
          <a:srcRect/>
          <a:stretch>
            <a:fillRect l="-3000" r="-3000"/>
          </a:stretch>
        </a:blipFill>
      </dgm:spPr>
    </dgm:pt>
    <dgm:pt modelId="{AC4CE5E2-0F22-48DB-B2DF-016117644E01}" type="pres">
      <dgm:prSet presAssocID="{9688BBC5-37A3-42CE-8BD7-1F1280379E26}" presName="childText" presStyleLbl="lnNode1" presStyleIdx="1" presStyleCnt="5">
        <dgm:presLayoutVars>
          <dgm:chMax val="0"/>
          <dgm:chPref val="0"/>
          <dgm:bulletEnabled val="1"/>
        </dgm:presLayoutVars>
      </dgm:prSet>
      <dgm:spPr/>
    </dgm:pt>
    <dgm:pt modelId="{37E7583E-8541-4DE7-AC17-D912922061B5}" type="pres">
      <dgm:prSet presAssocID="{3F6C110A-276C-42EC-AC0C-D9FA0F623E97}" presName="childComposite" presStyleCnt="0">
        <dgm:presLayoutVars>
          <dgm:chMax val="0"/>
          <dgm:chPref val="0"/>
        </dgm:presLayoutVars>
      </dgm:prSet>
      <dgm:spPr/>
    </dgm:pt>
    <dgm:pt modelId="{1B109098-A05C-4DC1-825A-6F5A84A37924}" type="pres">
      <dgm:prSet presAssocID="{3F6C110A-276C-42EC-AC0C-D9FA0F623E97}" presName="Image" presStyleLbl="node1" presStyleIdx="2" presStyleCnt="5"/>
      <dgm:spPr>
        <a:blipFill>
          <a:blip xmlns:r="http://schemas.openxmlformats.org/officeDocument/2006/relationships" r:embed="rId1"/>
          <a:srcRect/>
          <a:stretch>
            <a:fillRect l="-3000" r="-3000"/>
          </a:stretch>
        </a:blipFill>
      </dgm:spPr>
    </dgm:pt>
    <dgm:pt modelId="{1873A81B-21D6-4BF0-881F-BBFC6E43A9AD}" type="pres">
      <dgm:prSet presAssocID="{3F6C110A-276C-42EC-AC0C-D9FA0F623E97}" presName="childText" presStyleLbl="lnNode1" presStyleIdx="2" presStyleCnt="5">
        <dgm:presLayoutVars>
          <dgm:chMax val="0"/>
          <dgm:chPref val="0"/>
          <dgm:bulletEnabled val="1"/>
        </dgm:presLayoutVars>
      </dgm:prSet>
      <dgm:spPr/>
    </dgm:pt>
    <dgm:pt modelId="{26586AE3-438F-4616-B9FC-BF74C96BABD3}" type="pres">
      <dgm:prSet presAssocID="{DFDE70B7-BC34-494C-8643-0E52E43EE675}" presName="childComposite" presStyleCnt="0">
        <dgm:presLayoutVars>
          <dgm:chMax val="0"/>
          <dgm:chPref val="0"/>
        </dgm:presLayoutVars>
      </dgm:prSet>
      <dgm:spPr/>
    </dgm:pt>
    <dgm:pt modelId="{56FFF239-937A-40C6-A645-E2F99EBDFF34}" type="pres">
      <dgm:prSet presAssocID="{DFDE70B7-BC34-494C-8643-0E52E43EE675}" presName="Image" presStyleLbl="node1" presStyleIdx="3" presStyleCnt="5"/>
      <dgm:spPr>
        <a:blipFill>
          <a:blip xmlns:r="http://schemas.openxmlformats.org/officeDocument/2006/relationships" r:embed="rId1"/>
          <a:srcRect/>
          <a:stretch>
            <a:fillRect l="-3000" r="-3000"/>
          </a:stretch>
        </a:blipFill>
      </dgm:spPr>
    </dgm:pt>
    <dgm:pt modelId="{BE2B022F-26A3-4128-B84B-7024158FFA75}" type="pres">
      <dgm:prSet presAssocID="{DFDE70B7-BC34-494C-8643-0E52E43EE675}" presName="childText" presStyleLbl="lnNode1" presStyleIdx="3" presStyleCnt="5">
        <dgm:presLayoutVars>
          <dgm:chMax val="0"/>
          <dgm:chPref val="0"/>
          <dgm:bulletEnabled val="1"/>
        </dgm:presLayoutVars>
      </dgm:prSet>
      <dgm:spPr/>
    </dgm:pt>
    <dgm:pt modelId="{D2CB41EC-97F2-4B50-8048-A29EB75CBFB7}" type="pres">
      <dgm:prSet presAssocID="{D75BF2BA-D7B5-4899-B9F9-65E64B3A80A1}" presName="childComposite" presStyleCnt="0">
        <dgm:presLayoutVars>
          <dgm:chMax val="0"/>
          <dgm:chPref val="0"/>
        </dgm:presLayoutVars>
      </dgm:prSet>
      <dgm:spPr/>
    </dgm:pt>
    <dgm:pt modelId="{D0FD386D-A64A-4289-823A-76B235F57AE6}" type="pres">
      <dgm:prSet presAssocID="{D75BF2BA-D7B5-4899-B9F9-65E64B3A80A1}" presName="Image" presStyleLbl="node1" presStyleIdx="4" presStyleCnt="5"/>
      <dgm:spPr>
        <a:blipFill>
          <a:blip xmlns:r="http://schemas.openxmlformats.org/officeDocument/2006/relationships" r:embed="rId1"/>
          <a:srcRect/>
          <a:stretch>
            <a:fillRect l="-3000" r="-3000"/>
          </a:stretch>
        </a:blipFill>
      </dgm:spPr>
    </dgm:pt>
    <dgm:pt modelId="{27B666DD-499C-4EAC-9CBD-4E3817CE1C95}" type="pres">
      <dgm:prSet presAssocID="{D75BF2BA-D7B5-4899-B9F9-65E64B3A80A1}" presName="childText" presStyleLbl="lnNode1" presStyleIdx="4" presStyleCnt="5">
        <dgm:presLayoutVars>
          <dgm:chMax val="0"/>
          <dgm:chPref val="0"/>
          <dgm:bulletEnabled val="1"/>
        </dgm:presLayoutVars>
      </dgm:prSet>
      <dgm:spPr/>
    </dgm:pt>
  </dgm:ptLst>
  <dgm:cxnLst>
    <dgm:cxn modelId="{47D1D809-127B-454D-9D34-5DB09CA9DB7C}" srcId="{90FA3A7B-6E36-4241-B62B-F00291911DAC}" destId="{DFDE70B7-BC34-494C-8643-0E52E43EE675}" srcOrd="3" destOrd="0" parTransId="{40FFA6A6-424B-4FE2-86A2-096185920B2E}" sibTransId="{0A7C728C-DE43-4C93-B477-8998DD4EA7D6}"/>
    <dgm:cxn modelId="{A2EEB20D-0A98-4B7F-B07C-66521A4D2D44}" type="presOf" srcId="{DFDE70B7-BC34-494C-8643-0E52E43EE675}" destId="{BE2B022F-26A3-4128-B84B-7024158FFA75}" srcOrd="0" destOrd="0" presId="urn:microsoft.com/office/officeart/2008/layout/PictureAccentList"/>
    <dgm:cxn modelId="{A956C70F-3AE0-4E40-A9DE-27F5E7CBE678}" srcId="{90FA3A7B-6E36-4241-B62B-F00291911DAC}" destId="{57F3C6FD-388F-47BF-B4E1-F5FA93761D8D}" srcOrd="0" destOrd="0" parTransId="{7FCF2438-7CFB-4787-9529-5E3DB82CE93F}" sibTransId="{73181720-715F-466E-9F23-8B1F57C6EE1A}"/>
    <dgm:cxn modelId="{AEBC171A-8911-45C9-94FC-F2B7F4D24605}" type="presOf" srcId="{9688BBC5-37A3-42CE-8BD7-1F1280379E26}" destId="{AC4CE5E2-0F22-48DB-B2DF-016117644E01}" srcOrd="0" destOrd="0" presId="urn:microsoft.com/office/officeart/2008/layout/PictureAccentList"/>
    <dgm:cxn modelId="{9EF89F25-35CF-418A-9F24-5DC90DF413D7}" type="presOf" srcId="{D75BF2BA-D7B5-4899-B9F9-65E64B3A80A1}" destId="{27B666DD-499C-4EAC-9CBD-4E3817CE1C95}" srcOrd="0" destOrd="0" presId="urn:microsoft.com/office/officeart/2008/layout/PictureAccentList"/>
    <dgm:cxn modelId="{4356B828-3CB2-42E4-922D-30D4C0A3C440}" srcId="{90E282AF-BB11-4657-8FA3-F856598C48D4}" destId="{90FA3A7B-6E36-4241-B62B-F00291911DAC}" srcOrd="0" destOrd="0" parTransId="{3851183E-90F1-4D1E-8160-3805AC4C7DBA}" sibTransId="{64FF599B-07E2-4E23-9BEA-1F8461D15B4E}"/>
    <dgm:cxn modelId="{D0CD6332-26CC-4D1A-823F-F3F7CC07916F}" srcId="{90FA3A7B-6E36-4241-B62B-F00291911DAC}" destId="{D75BF2BA-D7B5-4899-B9F9-65E64B3A80A1}" srcOrd="4" destOrd="0" parTransId="{8C042E43-EE7C-4961-AEF1-3E8A510BD685}" sibTransId="{9E87E7FC-4F6B-476C-BB81-8018BB4BD8B7}"/>
    <dgm:cxn modelId="{B32AA43E-441C-449D-BB30-3E1ECD6DC5F2}" type="presOf" srcId="{57F3C6FD-388F-47BF-B4E1-F5FA93761D8D}" destId="{7C41344C-7C7C-4744-8F55-598C0BBE549C}" srcOrd="0" destOrd="0" presId="urn:microsoft.com/office/officeart/2008/layout/PictureAccentList"/>
    <dgm:cxn modelId="{AFF7853F-F9EA-4A23-9ADB-617F849C0ACD}" type="presOf" srcId="{3F6C110A-276C-42EC-AC0C-D9FA0F623E97}" destId="{1873A81B-21D6-4BF0-881F-BBFC6E43A9AD}" srcOrd="0" destOrd="0" presId="urn:microsoft.com/office/officeart/2008/layout/PictureAccentList"/>
    <dgm:cxn modelId="{0D083057-EAA6-482B-9BF7-AD5CB1FFBC11}" srcId="{90FA3A7B-6E36-4241-B62B-F00291911DAC}" destId="{9688BBC5-37A3-42CE-8BD7-1F1280379E26}" srcOrd="1" destOrd="0" parTransId="{AE525C15-7001-41EA-B0D3-58F99A77193B}" sibTransId="{CEB2A275-B9BB-466A-8664-A108D60B3B45}"/>
    <dgm:cxn modelId="{77E94595-CEDB-4524-BE0B-D329406F1F0C}" srcId="{90FA3A7B-6E36-4241-B62B-F00291911DAC}" destId="{3F6C110A-276C-42EC-AC0C-D9FA0F623E97}" srcOrd="2" destOrd="0" parTransId="{F2A406B4-66F9-4447-87D1-51145384C9B3}" sibTransId="{1C79F6F8-AB77-49C8-908B-262E12ACCB65}"/>
    <dgm:cxn modelId="{3CD0E8BC-67FA-4838-BC17-D1D47549A11D}" type="presOf" srcId="{90E282AF-BB11-4657-8FA3-F856598C48D4}" destId="{74AFAB41-F9B4-4E56-B56C-592BEAEDB209}" srcOrd="0" destOrd="0" presId="urn:microsoft.com/office/officeart/2008/layout/PictureAccentList"/>
    <dgm:cxn modelId="{9282CEE9-C9A0-4B12-BB9D-9EDBE098EA08}" type="presOf" srcId="{90FA3A7B-6E36-4241-B62B-F00291911DAC}" destId="{88814424-3925-458C-AFFA-C57E0E8C25AA}" srcOrd="0" destOrd="0" presId="urn:microsoft.com/office/officeart/2008/layout/PictureAccentList"/>
    <dgm:cxn modelId="{6905AADE-3261-4A8F-9669-B7E580E51EDA}" type="presParOf" srcId="{74AFAB41-F9B4-4E56-B56C-592BEAEDB209}" destId="{00E3C220-FE93-41F6-9EF5-714B1A5F1EFB}" srcOrd="0" destOrd="0" presId="urn:microsoft.com/office/officeart/2008/layout/PictureAccentList"/>
    <dgm:cxn modelId="{F751939D-19E6-4275-AD7A-4BBFEA194FDC}" type="presParOf" srcId="{00E3C220-FE93-41F6-9EF5-714B1A5F1EFB}" destId="{DAD84874-75BF-4065-A6C0-5FBF1CEC5E01}" srcOrd="0" destOrd="0" presId="urn:microsoft.com/office/officeart/2008/layout/PictureAccentList"/>
    <dgm:cxn modelId="{32AF9634-CC42-4DC5-BFF5-8DE5E43277B5}" type="presParOf" srcId="{DAD84874-75BF-4065-A6C0-5FBF1CEC5E01}" destId="{88814424-3925-458C-AFFA-C57E0E8C25AA}" srcOrd="0" destOrd="0" presId="urn:microsoft.com/office/officeart/2008/layout/PictureAccentList"/>
    <dgm:cxn modelId="{8DD18B27-D173-41EE-8090-4FBD6A5C6FC2}" type="presParOf" srcId="{00E3C220-FE93-41F6-9EF5-714B1A5F1EFB}" destId="{29029E14-CCA7-48A4-A67F-FA509D2D51E0}" srcOrd="1" destOrd="0" presId="urn:microsoft.com/office/officeart/2008/layout/PictureAccentList"/>
    <dgm:cxn modelId="{5D24BA8E-E479-4189-941B-77CBE66C0221}" type="presParOf" srcId="{29029E14-CCA7-48A4-A67F-FA509D2D51E0}" destId="{110A5115-CBE2-4F8A-A13A-9B0F33FB8625}" srcOrd="0" destOrd="0" presId="urn:microsoft.com/office/officeart/2008/layout/PictureAccentList"/>
    <dgm:cxn modelId="{75BBF30C-BB8B-4D47-BF52-F8A0EF518B94}" type="presParOf" srcId="{110A5115-CBE2-4F8A-A13A-9B0F33FB8625}" destId="{E89248C0-C836-4D9B-B4CF-74A47A240782}" srcOrd="0" destOrd="0" presId="urn:microsoft.com/office/officeart/2008/layout/PictureAccentList"/>
    <dgm:cxn modelId="{853A2CE2-11E4-4E0E-90E9-992AAC1BE03F}" type="presParOf" srcId="{110A5115-CBE2-4F8A-A13A-9B0F33FB8625}" destId="{7C41344C-7C7C-4744-8F55-598C0BBE549C}" srcOrd="1" destOrd="0" presId="urn:microsoft.com/office/officeart/2008/layout/PictureAccentList"/>
    <dgm:cxn modelId="{739278B1-5410-4390-B152-34A6B1CB52C0}" type="presParOf" srcId="{29029E14-CCA7-48A4-A67F-FA509D2D51E0}" destId="{F2ABFCBC-5F95-409E-886D-A83098B9AA84}" srcOrd="1" destOrd="0" presId="urn:microsoft.com/office/officeart/2008/layout/PictureAccentList"/>
    <dgm:cxn modelId="{1FA6A029-4ADA-489F-9387-5B654F2255FA}" type="presParOf" srcId="{F2ABFCBC-5F95-409E-886D-A83098B9AA84}" destId="{1B7C3735-CF2A-4F36-B566-AB686ED94BFC}" srcOrd="0" destOrd="0" presId="urn:microsoft.com/office/officeart/2008/layout/PictureAccentList"/>
    <dgm:cxn modelId="{676B3CFB-D05C-4EB4-9EA9-4E46A5AB2577}" type="presParOf" srcId="{F2ABFCBC-5F95-409E-886D-A83098B9AA84}" destId="{AC4CE5E2-0F22-48DB-B2DF-016117644E01}" srcOrd="1" destOrd="0" presId="urn:microsoft.com/office/officeart/2008/layout/PictureAccentList"/>
    <dgm:cxn modelId="{19A93304-2CB3-4951-9014-61237529B40E}" type="presParOf" srcId="{29029E14-CCA7-48A4-A67F-FA509D2D51E0}" destId="{37E7583E-8541-4DE7-AC17-D912922061B5}" srcOrd="2" destOrd="0" presId="urn:microsoft.com/office/officeart/2008/layout/PictureAccentList"/>
    <dgm:cxn modelId="{F1CB9D53-57CC-4413-8E81-CDC42B285D70}" type="presParOf" srcId="{37E7583E-8541-4DE7-AC17-D912922061B5}" destId="{1B109098-A05C-4DC1-825A-6F5A84A37924}" srcOrd="0" destOrd="0" presId="urn:microsoft.com/office/officeart/2008/layout/PictureAccentList"/>
    <dgm:cxn modelId="{167E024E-E1F8-429B-9390-41D7A4575B4B}" type="presParOf" srcId="{37E7583E-8541-4DE7-AC17-D912922061B5}" destId="{1873A81B-21D6-4BF0-881F-BBFC6E43A9AD}" srcOrd="1" destOrd="0" presId="urn:microsoft.com/office/officeart/2008/layout/PictureAccentList"/>
    <dgm:cxn modelId="{031E8BEA-E7F7-49F9-9DED-6645D6A13839}" type="presParOf" srcId="{29029E14-CCA7-48A4-A67F-FA509D2D51E0}" destId="{26586AE3-438F-4616-B9FC-BF74C96BABD3}" srcOrd="3" destOrd="0" presId="urn:microsoft.com/office/officeart/2008/layout/PictureAccentList"/>
    <dgm:cxn modelId="{4D79A306-EF2D-4CC7-8DA1-9F713D148205}" type="presParOf" srcId="{26586AE3-438F-4616-B9FC-BF74C96BABD3}" destId="{56FFF239-937A-40C6-A645-E2F99EBDFF34}" srcOrd="0" destOrd="0" presId="urn:microsoft.com/office/officeart/2008/layout/PictureAccentList"/>
    <dgm:cxn modelId="{1F7F85DD-81C3-4DEC-AB6A-E70333F35837}" type="presParOf" srcId="{26586AE3-438F-4616-B9FC-BF74C96BABD3}" destId="{BE2B022F-26A3-4128-B84B-7024158FFA75}" srcOrd="1" destOrd="0" presId="urn:microsoft.com/office/officeart/2008/layout/PictureAccentList"/>
    <dgm:cxn modelId="{92B40C4E-9570-4332-B828-C4FA1DA3191C}" type="presParOf" srcId="{29029E14-CCA7-48A4-A67F-FA509D2D51E0}" destId="{D2CB41EC-97F2-4B50-8048-A29EB75CBFB7}" srcOrd="4" destOrd="0" presId="urn:microsoft.com/office/officeart/2008/layout/PictureAccentList"/>
    <dgm:cxn modelId="{746C6429-CB80-45CB-A2A6-7383BAAA1BAC}" type="presParOf" srcId="{D2CB41EC-97F2-4B50-8048-A29EB75CBFB7}" destId="{D0FD386D-A64A-4289-823A-76B235F57AE6}" srcOrd="0" destOrd="0" presId="urn:microsoft.com/office/officeart/2008/layout/PictureAccentList"/>
    <dgm:cxn modelId="{707D0FF1-6114-4F81-8AAB-2D3B98463BDF}" type="presParOf" srcId="{D2CB41EC-97F2-4B50-8048-A29EB75CBFB7}" destId="{27B666DD-499C-4EAC-9CBD-4E3817CE1C95}" srcOrd="1" destOrd="0" presId="urn:microsoft.com/office/officeart/2008/layout/Pictu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FE7303-BED6-4EF8-8C83-6F855526629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e-AT"/>
        </a:p>
      </dgm:t>
    </dgm:pt>
    <dgm:pt modelId="{32AC4C25-93B8-480C-B261-364329A5E609}">
      <dgm:prSet phldrT="[Text]" phldr="0"/>
      <dgm:spPr/>
      <dgm:t>
        <a:bodyPr/>
        <a:lstStyle/>
        <a:p>
          <a:r>
            <a:rPr lang="de-AT" dirty="0"/>
            <a:t>Schülerliga Fußball (1.-4.Klasse)</a:t>
          </a:r>
        </a:p>
      </dgm:t>
    </dgm:pt>
    <dgm:pt modelId="{3E160034-C589-4568-8DBC-FD9501F60176}" type="parTrans" cxnId="{E431BEA8-4361-49AE-B8C3-316FF6CC4FF3}">
      <dgm:prSet/>
      <dgm:spPr/>
      <dgm:t>
        <a:bodyPr/>
        <a:lstStyle/>
        <a:p>
          <a:endParaRPr lang="de-AT"/>
        </a:p>
      </dgm:t>
    </dgm:pt>
    <dgm:pt modelId="{5B31D0F5-B526-49D3-B18B-8D99D97EC4A1}" type="sibTrans" cxnId="{E431BEA8-4361-49AE-B8C3-316FF6CC4FF3}">
      <dgm:prSet/>
      <dgm:spPr/>
      <dgm:t>
        <a:bodyPr/>
        <a:lstStyle/>
        <a:p>
          <a:endParaRPr lang="de-AT"/>
        </a:p>
      </dgm:t>
    </dgm:pt>
    <dgm:pt modelId="{5B7294E2-06EF-4E02-AA33-DF5AD5C9CECD}">
      <dgm:prSet phldrT="[Text]" phldr="0"/>
      <dgm:spPr/>
      <dgm:t>
        <a:bodyPr/>
        <a:lstStyle/>
        <a:p>
          <a:r>
            <a:rPr lang="de-AT" dirty="0"/>
            <a:t>Schülerliga Volleyball (1.-4.Klasse)</a:t>
          </a:r>
        </a:p>
      </dgm:t>
    </dgm:pt>
    <dgm:pt modelId="{98B09B01-1862-4185-A085-4C28176CFAA9}" type="parTrans" cxnId="{B7EBA9D7-6823-4CF6-89FE-B07B8E5D5B23}">
      <dgm:prSet/>
      <dgm:spPr/>
      <dgm:t>
        <a:bodyPr/>
        <a:lstStyle/>
        <a:p>
          <a:endParaRPr lang="de-AT"/>
        </a:p>
      </dgm:t>
    </dgm:pt>
    <dgm:pt modelId="{F3ED8C85-C97C-49F5-8513-D16FEC47422D}" type="sibTrans" cxnId="{B7EBA9D7-6823-4CF6-89FE-B07B8E5D5B23}">
      <dgm:prSet/>
      <dgm:spPr/>
      <dgm:t>
        <a:bodyPr/>
        <a:lstStyle/>
        <a:p>
          <a:endParaRPr lang="de-AT"/>
        </a:p>
      </dgm:t>
    </dgm:pt>
    <dgm:pt modelId="{E86EBECC-706D-41E2-B88C-83FD64277D46}">
      <dgm:prSet phldrT="[Text]" phldr="0"/>
      <dgm:spPr/>
      <dgm:t>
        <a:bodyPr/>
        <a:lstStyle/>
        <a:p>
          <a:r>
            <a:rPr lang="de-AT" dirty="0"/>
            <a:t>Fremdsprache: Spanisch</a:t>
          </a:r>
        </a:p>
      </dgm:t>
    </dgm:pt>
    <dgm:pt modelId="{F72C8D22-2B46-413E-B013-4B133D654189}" type="parTrans" cxnId="{5556D07B-1450-4181-A9A0-76E5D1F1DE22}">
      <dgm:prSet/>
      <dgm:spPr/>
      <dgm:t>
        <a:bodyPr/>
        <a:lstStyle/>
        <a:p>
          <a:endParaRPr lang="de-AT"/>
        </a:p>
      </dgm:t>
    </dgm:pt>
    <dgm:pt modelId="{43703478-C206-476C-B1D4-2102DCCB77A0}" type="sibTrans" cxnId="{5556D07B-1450-4181-A9A0-76E5D1F1DE22}">
      <dgm:prSet/>
      <dgm:spPr/>
      <dgm:t>
        <a:bodyPr/>
        <a:lstStyle/>
        <a:p>
          <a:endParaRPr lang="de-AT"/>
        </a:p>
      </dgm:t>
    </dgm:pt>
    <dgm:pt modelId="{59B490C9-F764-4563-9BE5-741457E6130E}">
      <dgm:prSet phldrT="[Text]" phldr="0"/>
      <dgm:spPr/>
      <dgm:t>
        <a:bodyPr/>
        <a:lstStyle/>
        <a:p>
          <a:r>
            <a:rPr lang="de-AT"/>
            <a:t>Leseclub</a:t>
          </a:r>
          <a:endParaRPr lang="de-AT" dirty="0"/>
        </a:p>
      </dgm:t>
    </dgm:pt>
    <dgm:pt modelId="{0E0D285F-5792-4D0D-8C0B-7ED835A68D13}" type="parTrans" cxnId="{D4D0B7C8-5082-4CA8-8B6A-FDC8D1E1D81C}">
      <dgm:prSet/>
      <dgm:spPr/>
      <dgm:t>
        <a:bodyPr/>
        <a:lstStyle/>
        <a:p>
          <a:endParaRPr lang="de-AT"/>
        </a:p>
      </dgm:t>
    </dgm:pt>
    <dgm:pt modelId="{7CABC884-971F-4591-AC25-7100A9AFBE3E}" type="sibTrans" cxnId="{D4D0B7C8-5082-4CA8-8B6A-FDC8D1E1D81C}">
      <dgm:prSet/>
      <dgm:spPr/>
      <dgm:t>
        <a:bodyPr/>
        <a:lstStyle/>
        <a:p>
          <a:endParaRPr lang="de-AT"/>
        </a:p>
      </dgm:t>
    </dgm:pt>
    <dgm:pt modelId="{F69AE9E2-604F-4B7A-9E0D-02E4777CDAB4}">
      <dgm:prSet phldrT="[Text]" phldr="0"/>
      <dgm:spPr/>
      <dgm:t>
        <a:bodyPr/>
        <a:lstStyle/>
        <a:p>
          <a:r>
            <a:rPr lang="de-AT"/>
            <a:t>Erste-Hilfe-Kurs 16-stündig (4.Klasse)</a:t>
          </a:r>
          <a:endParaRPr lang="de-AT" dirty="0"/>
        </a:p>
      </dgm:t>
    </dgm:pt>
    <dgm:pt modelId="{FDC2D6DC-6FD8-439A-927F-5C1768AD16F4}" type="parTrans" cxnId="{3CD669CA-5729-4021-9612-D750BDA2B9E5}">
      <dgm:prSet/>
      <dgm:spPr/>
      <dgm:t>
        <a:bodyPr/>
        <a:lstStyle/>
        <a:p>
          <a:endParaRPr lang="de-AT"/>
        </a:p>
      </dgm:t>
    </dgm:pt>
    <dgm:pt modelId="{AE79A802-EF54-4BBB-A829-33FD6C4344CE}" type="sibTrans" cxnId="{3CD669CA-5729-4021-9612-D750BDA2B9E5}">
      <dgm:prSet/>
      <dgm:spPr/>
      <dgm:t>
        <a:bodyPr/>
        <a:lstStyle/>
        <a:p>
          <a:endParaRPr lang="de-AT"/>
        </a:p>
      </dgm:t>
    </dgm:pt>
    <dgm:pt modelId="{E8CC21ED-C3A7-43E7-B126-4D53E7E0747A}">
      <dgm:prSet phldrT="[Text]" phldr="0"/>
      <dgm:spPr/>
      <dgm:t>
        <a:bodyPr/>
        <a:lstStyle/>
        <a:p>
          <a:r>
            <a:rPr lang="de-DE" dirty="0"/>
            <a:t>Chor (1.-4.Klasse)</a:t>
          </a:r>
          <a:endParaRPr lang="de-AT" dirty="0"/>
        </a:p>
      </dgm:t>
    </dgm:pt>
    <dgm:pt modelId="{E3C713E8-55BC-44AA-9041-4A0D153CE089}" type="parTrans" cxnId="{08E8F2B0-6CC5-4BAA-BD2D-291FB08492A3}">
      <dgm:prSet/>
      <dgm:spPr/>
      <dgm:t>
        <a:bodyPr/>
        <a:lstStyle/>
        <a:p>
          <a:endParaRPr lang="de-AT"/>
        </a:p>
      </dgm:t>
    </dgm:pt>
    <dgm:pt modelId="{5867CC05-BFC6-4F61-A727-E172AA591275}" type="sibTrans" cxnId="{08E8F2B0-6CC5-4BAA-BD2D-291FB08492A3}">
      <dgm:prSet/>
      <dgm:spPr/>
      <dgm:t>
        <a:bodyPr/>
        <a:lstStyle/>
        <a:p>
          <a:endParaRPr lang="de-AT"/>
        </a:p>
      </dgm:t>
    </dgm:pt>
    <dgm:pt modelId="{133644FE-DE59-4C59-8C54-5D28F2361985}" type="pres">
      <dgm:prSet presAssocID="{C4FE7303-BED6-4EF8-8C83-6F8555266294}" presName="linearFlow" presStyleCnt="0">
        <dgm:presLayoutVars>
          <dgm:dir/>
          <dgm:resizeHandles val="exact"/>
        </dgm:presLayoutVars>
      </dgm:prSet>
      <dgm:spPr/>
    </dgm:pt>
    <dgm:pt modelId="{1B5C25DF-38F4-409B-AA93-7F66EB767EA4}" type="pres">
      <dgm:prSet presAssocID="{32AC4C25-93B8-480C-B261-364329A5E609}" presName="composite" presStyleCnt="0"/>
      <dgm:spPr/>
    </dgm:pt>
    <dgm:pt modelId="{CE660E1D-1E9B-45CA-B5E7-BDAE1666E97F}" type="pres">
      <dgm:prSet presAssocID="{32AC4C25-93B8-480C-B261-364329A5E609}" presName="imgShp" presStyleLbl="fgImgPlace1" presStyleIdx="0" presStyleCnt="6"/>
      <dgm:spPr>
        <a:blipFill>
          <a:blip xmlns:r="http://schemas.openxmlformats.org/officeDocument/2006/relationships" r:embed="rId1"/>
          <a:srcRect/>
          <a:stretch>
            <a:fillRect l="-3000" r="-3000"/>
          </a:stretch>
        </a:blipFill>
      </dgm:spPr>
    </dgm:pt>
    <dgm:pt modelId="{359802E3-1EDF-42A1-ADB8-83E051EBBA73}" type="pres">
      <dgm:prSet presAssocID="{32AC4C25-93B8-480C-B261-364329A5E609}" presName="txShp" presStyleLbl="node1" presStyleIdx="0" presStyleCnt="6">
        <dgm:presLayoutVars>
          <dgm:bulletEnabled val="1"/>
        </dgm:presLayoutVars>
      </dgm:prSet>
      <dgm:spPr/>
    </dgm:pt>
    <dgm:pt modelId="{4CB3C8C2-A89F-4110-A5A4-27776297244F}" type="pres">
      <dgm:prSet presAssocID="{5B31D0F5-B526-49D3-B18B-8D99D97EC4A1}" presName="spacing" presStyleCnt="0"/>
      <dgm:spPr/>
    </dgm:pt>
    <dgm:pt modelId="{51DFB8EA-2DA3-4044-969A-FEEDAFE45D0E}" type="pres">
      <dgm:prSet presAssocID="{5B7294E2-06EF-4E02-AA33-DF5AD5C9CECD}" presName="composite" presStyleCnt="0"/>
      <dgm:spPr/>
    </dgm:pt>
    <dgm:pt modelId="{163232D2-F5E6-4191-AD7D-3D1CCB74C2C2}" type="pres">
      <dgm:prSet presAssocID="{5B7294E2-06EF-4E02-AA33-DF5AD5C9CECD}" presName="imgShp" presStyleLbl="fgImgPlace1" presStyleIdx="1" presStyleCnt="6"/>
      <dgm:spPr>
        <a:blipFill>
          <a:blip xmlns:r="http://schemas.openxmlformats.org/officeDocument/2006/relationships" r:embed="rId1"/>
          <a:srcRect/>
          <a:stretch>
            <a:fillRect l="-3000" r="-3000"/>
          </a:stretch>
        </a:blipFill>
      </dgm:spPr>
    </dgm:pt>
    <dgm:pt modelId="{0D40F907-67C1-4990-8A22-58AEF2EE5AAF}" type="pres">
      <dgm:prSet presAssocID="{5B7294E2-06EF-4E02-AA33-DF5AD5C9CECD}" presName="txShp" presStyleLbl="node1" presStyleIdx="1" presStyleCnt="6">
        <dgm:presLayoutVars>
          <dgm:bulletEnabled val="1"/>
        </dgm:presLayoutVars>
      </dgm:prSet>
      <dgm:spPr/>
    </dgm:pt>
    <dgm:pt modelId="{237B71B7-9346-4FE4-8223-022713821D63}" type="pres">
      <dgm:prSet presAssocID="{F3ED8C85-C97C-49F5-8513-D16FEC47422D}" presName="spacing" presStyleCnt="0"/>
      <dgm:spPr/>
    </dgm:pt>
    <dgm:pt modelId="{AFD8F549-CCE4-4256-B4D4-11792524A10B}" type="pres">
      <dgm:prSet presAssocID="{E8CC21ED-C3A7-43E7-B126-4D53E7E0747A}" presName="composite" presStyleCnt="0"/>
      <dgm:spPr/>
    </dgm:pt>
    <dgm:pt modelId="{FD20DF6A-AB79-423F-81D4-9DF0D1ABA6D6}" type="pres">
      <dgm:prSet presAssocID="{E8CC21ED-C3A7-43E7-B126-4D53E7E0747A}" presName="imgShp" presStyleLbl="fgImgPlace1" presStyleIdx="2" presStyleCnt="6"/>
      <dgm:spPr>
        <a:blipFill>
          <a:blip xmlns:r="http://schemas.openxmlformats.org/officeDocument/2006/relationships" r:embed="rId1"/>
          <a:srcRect/>
          <a:stretch>
            <a:fillRect l="-3000" r="-3000"/>
          </a:stretch>
        </a:blipFill>
      </dgm:spPr>
    </dgm:pt>
    <dgm:pt modelId="{3633F1C2-B9AD-4A38-8E42-EAF10FAABFC7}" type="pres">
      <dgm:prSet presAssocID="{E8CC21ED-C3A7-43E7-B126-4D53E7E0747A}" presName="txShp" presStyleLbl="node1" presStyleIdx="2" presStyleCnt="6">
        <dgm:presLayoutVars>
          <dgm:bulletEnabled val="1"/>
        </dgm:presLayoutVars>
      </dgm:prSet>
      <dgm:spPr/>
    </dgm:pt>
    <dgm:pt modelId="{80D77C53-1846-41A2-9B79-6506AA420308}" type="pres">
      <dgm:prSet presAssocID="{5867CC05-BFC6-4F61-A727-E172AA591275}" presName="spacing" presStyleCnt="0"/>
      <dgm:spPr/>
    </dgm:pt>
    <dgm:pt modelId="{C25D37FD-D8C8-4517-973A-950AA507A0F3}" type="pres">
      <dgm:prSet presAssocID="{E86EBECC-706D-41E2-B88C-83FD64277D46}" presName="composite" presStyleCnt="0"/>
      <dgm:spPr/>
    </dgm:pt>
    <dgm:pt modelId="{5A1CE0DA-DF11-4C43-8BAA-A4FD2B1F0216}" type="pres">
      <dgm:prSet presAssocID="{E86EBECC-706D-41E2-B88C-83FD64277D46}" presName="imgShp" presStyleLbl="fgImgPlace1" presStyleIdx="3" presStyleCnt="6"/>
      <dgm:spPr>
        <a:blipFill>
          <a:blip xmlns:r="http://schemas.openxmlformats.org/officeDocument/2006/relationships" r:embed="rId1"/>
          <a:srcRect/>
          <a:stretch>
            <a:fillRect l="-3000" r="-3000"/>
          </a:stretch>
        </a:blipFill>
      </dgm:spPr>
    </dgm:pt>
    <dgm:pt modelId="{FC187D00-E621-46D8-9C8F-EDA6E583C523}" type="pres">
      <dgm:prSet presAssocID="{E86EBECC-706D-41E2-B88C-83FD64277D46}" presName="txShp" presStyleLbl="node1" presStyleIdx="3" presStyleCnt="6">
        <dgm:presLayoutVars>
          <dgm:bulletEnabled val="1"/>
        </dgm:presLayoutVars>
      </dgm:prSet>
      <dgm:spPr/>
    </dgm:pt>
    <dgm:pt modelId="{081F6BE1-FF27-4126-90EC-3C5E717B0F15}" type="pres">
      <dgm:prSet presAssocID="{43703478-C206-476C-B1D4-2102DCCB77A0}" presName="spacing" presStyleCnt="0"/>
      <dgm:spPr/>
    </dgm:pt>
    <dgm:pt modelId="{0D658076-A8BB-4F9B-8775-BBD1BC378479}" type="pres">
      <dgm:prSet presAssocID="{59B490C9-F764-4563-9BE5-741457E6130E}" presName="composite" presStyleCnt="0"/>
      <dgm:spPr/>
    </dgm:pt>
    <dgm:pt modelId="{80496C4C-9F31-42BE-A2AE-5C5BC5D463C4}" type="pres">
      <dgm:prSet presAssocID="{59B490C9-F764-4563-9BE5-741457E6130E}" presName="imgShp" presStyleLbl="fgImgPlace1" presStyleIdx="4" presStyleCnt="6"/>
      <dgm:spPr>
        <a:blipFill>
          <a:blip xmlns:r="http://schemas.openxmlformats.org/officeDocument/2006/relationships" r:embed="rId1"/>
          <a:srcRect/>
          <a:stretch>
            <a:fillRect l="-3000" r="-3000"/>
          </a:stretch>
        </a:blipFill>
      </dgm:spPr>
    </dgm:pt>
    <dgm:pt modelId="{1D6F847F-BCC8-4800-8734-542ED8B6A51F}" type="pres">
      <dgm:prSet presAssocID="{59B490C9-F764-4563-9BE5-741457E6130E}" presName="txShp" presStyleLbl="node1" presStyleIdx="4" presStyleCnt="6">
        <dgm:presLayoutVars>
          <dgm:bulletEnabled val="1"/>
        </dgm:presLayoutVars>
      </dgm:prSet>
      <dgm:spPr/>
    </dgm:pt>
    <dgm:pt modelId="{A926ADED-E329-42CF-9B52-84D265156DE7}" type="pres">
      <dgm:prSet presAssocID="{7CABC884-971F-4591-AC25-7100A9AFBE3E}" presName="spacing" presStyleCnt="0"/>
      <dgm:spPr/>
    </dgm:pt>
    <dgm:pt modelId="{1A9B4DCB-8DAB-4C4A-8E87-595159A26416}" type="pres">
      <dgm:prSet presAssocID="{F69AE9E2-604F-4B7A-9E0D-02E4777CDAB4}" presName="composite" presStyleCnt="0"/>
      <dgm:spPr/>
    </dgm:pt>
    <dgm:pt modelId="{AF334055-825B-4693-B1D2-FEC96EE3DDED}" type="pres">
      <dgm:prSet presAssocID="{F69AE9E2-604F-4B7A-9E0D-02E4777CDAB4}" presName="imgShp" presStyleLbl="fgImgPlace1" presStyleIdx="5" presStyleCnt="6"/>
      <dgm:spPr>
        <a:blipFill>
          <a:blip xmlns:r="http://schemas.openxmlformats.org/officeDocument/2006/relationships" r:embed="rId1"/>
          <a:srcRect/>
          <a:stretch>
            <a:fillRect l="-3000" r="-3000"/>
          </a:stretch>
        </a:blipFill>
      </dgm:spPr>
    </dgm:pt>
    <dgm:pt modelId="{C240E8AA-47BD-445C-BD64-E84711AE440F}" type="pres">
      <dgm:prSet presAssocID="{F69AE9E2-604F-4B7A-9E0D-02E4777CDAB4}" presName="txShp" presStyleLbl="node1" presStyleIdx="5" presStyleCnt="6">
        <dgm:presLayoutVars>
          <dgm:bulletEnabled val="1"/>
        </dgm:presLayoutVars>
      </dgm:prSet>
      <dgm:spPr/>
    </dgm:pt>
  </dgm:ptLst>
  <dgm:cxnLst>
    <dgm:cxn modelId="{1416F801-97AB-4281-AFEC-616E4B197AE5}" type="presOf" srcId="{32AC4C25-93B8-480C-B261-364329A5E609}" destId="{359802E3-1EDF-42A1-ADB8-83E051EBBA73}" srcOrd="0" destOrd="0" presId="urn:microsoft.com/office/officeart/2005/8/layout/vList3"/>
    <dgm:cxn modelId="{D272ED18-300C-4934-846E-C6A4C75158A2}" type="presOf" srcId="{59B490C9-F764-4563-9BE5-741457E6130E}" destId="{1D6F847F-BCC8-4800-8734-542ED8B6A51F}" srcOrd="0" destOrd="0" presId="urn:microsoft.com/office/officeart/2005/8/layout/vList3"/>
    <dgm:cxn modelId="{24797427-4AF9-4FEA-94FE-1CB0FF52188C}" type="presOf" srcId="{E86EBECC-706D-41E2-B88C-83FD64277D46}" destId="{FC187D00-E621-46D8-9C8F-EDA6E583C523}" srcOrd="0" destOrd="0" presId="urn:microsoft.com/office/officeart/2005/8/layout/vList3"/>
    <dgm:cxn modelId="{56430D3D-A02C-43A4-A31E-92D9B54A2FCF}" type="presOf" srcId="{F69AE9E2-604F-4B7A-9E0D-02E4777CDAB4}" destId="{C240E8AA-47BD-445C-BD64-E84711AE440F}" srcOrd="0" destOrd="0" presId="urn:microsoft.com/office/officeart/2005/8/layout/vList3"/>
    <dgm:cxn modelId="{6A6AAF5E-F3F8-45B8-8C6A-38812E9F7E48}" type="presOf" srcId="{C4FE7303-BED6-4EF8-8C83-6F8555266294}" destId="{133644FE-DE59-4C59-8C54-5D28F2361985}" srcOrd="0" destOrd="0" presId="urn:microsoft.com/office/officeart/2005/8/layout/vList3"/>
    <dgm:cxn modelId="{98FB066E-380B-47CE-A4DD-6543E3882985}" type="presOf" srcId="{5B7294E2-06EF-4E02-AA33-DF5AD5C9CECD}" destId="{0D40F907-67C1-4990-8A22-58AEF2EE5AAF}" srcOrd="0" destOrd="0" presId="urn:microsoft.com/office/officeart/2005/8/layout/vList3"/>
    <dgm:cxn modelId="{66DA3772-58B6-425B-847A-887B700966CE}" type="presOf" srcId="{E8CC21ED-C3A7-43E7-B126-4D53E7E0747A}" destId="{3633F1C2-B9AD-4A38-8E42-EAF10FAABFC7}" srcOrd="0" destOrd="0" presId="urn:microsoft.com/office/officeart/2005/8/layout/vList3"/>
    <dgm:cxn modelId="{5556D07B-1450-4181-A9A0-76E5D1F1DE22}" srcId="{C4FE7303-BED6-4EF8-8C83-6F8555266294}" destId="{E86EBECC-706D-41E2-B88C-83FD64277D46}" srcOrd="3" destOrd="0" parTransId="{F72C8D22-2B46-413E-B013-4B133D654189}" sibTransId="{43703478-C206-476C-B1D4-2102DCCB77A0}"/>
    <dgm:cxn modelId="{E431BEA8-4361-49AE-B8C3-316FF6CC4FF3}" srcId="{C4FE7303-BED6-4EF8-8C83-6F8555266294}" destId="{32AC4C25-93B8-480C-B261-364329A5E609}" srcOrd="0" destOrd="0" parTransId="{3E160034-C589-4568-8DBC-FD9501F60176}" sibTransId="{5B31D0F5-B526-49D3-B18B-8D99D97EC4A1}"/>
    <dgm:cxn modelId="{08E8F2B0-6CC5-4BAA-BD2D-291FB08492A3}" srcId="{C4FE7303-BED6-4EF8-8C83-6F8555266294}" destId="{E8CC21ED-C3A7-43E7-B126-4D53E7E0747A}" srcOrd="2" destOrd="0" parTransId="{E3C713E8-55BC-44AA-9041-4A0D153CE089}" sibTransId="{5867CC05-BFC6-4F61-A727-E172AA591275}"/>
    <dgm:cxn modelId="{D4D0B7C8-5082-4CA8-8B6A-FDC8D1E1D81C}" srcId="{C4FE7303-BED6-4EF8-8C83-6F8555266294}" destId="{59B490C9-F764-4563-9BE5-741457E6130E}" srcOrd="4" destOrd="0" parTransId="{0E0D285F-5792-4D0D-8C0B-7ED835A68D13}" sibTransId="{7CABC884-971F-4591-AC25-7100A9AFBE3E}"/>
    <dgm:cxn modelId="{3CD669CA-5729-4021-9612-D750BDA2B9E5}" srcId="{C4FE7303-BED6-4EF8-8C83-6F8555266294}" destId="{F69AE9E2-604F-4B7A-9E0D-02E4777CDAB4}" srcOrd="5" destOrd="0" parTransId="{FDC2D6DC-6FD8-439A-927F-5C1768AD16F4}" sibTransId="{AE79A802-EF54-4BBB-A829-33FD6C4344CE}"/>
    <dgm:cxn modelId="{B7EBA9D7-6823-4CF6-89FE-B07B8E5D5B23}" srcId="{C4FE7303-BED6-4EF8-8C83-6F8555266294}" destId="{5B7294E2-06EF-4E02-AA33-DF5AD5C9CECD}" srcOrd="1" destOrd="0" parTransId="{98B09B01-1862-4185-A085-4C28176CFAA9}" sibTransId="{F3ED8C85-C97C-49F5-8513-D16FEC47422D}"/>
    <dgm:cxn modelId="{62E7D403-E985-4F12-82B5-6071E3F2A3E1}" type="presParOf" srcId="{133644FE-DE59-4C59-8C54-5D28F2361985}" destId="{1B5C25DF-38F4-409B-AA93-7F66EB767EA4}" srcOrd="0" destOrd="0" presId="urn:microsoft.com/office/officeart/2005/8/layout/vList3"/>
    <dgm:cxn modelId="{7E4339C1-A1A4-4381-8D07-1A5673379A0C}" type="presParOf" srcId="{1B5C25DF-38F4-409B-AA93-7F66EB767EA4}" destId="{CE660E1D-1E9B-45CA-B5E7-BDAE1666E97F}" srcOrd="0" destOrd="0" presId="urn:microsoft.com/office/officeart/2005/8/layout/vList3"/>
    <dgm:cxn modelId="{1194F251-98E0-4EB7-85D9-820A7ACA68AE}" type="presParOf" srcId="{1B5C25DF-38F4-409B-AA93-7F66EB767EA4}" destId="{359802E3-1EDF-42A1-ADB8-83E051EBBA73}" srcOrd="1" destOrd="0" presId="urn:microsoft.com/office/officeart/2005/8/layout/vList3"/>
    <dgm:cxn modelId="{4DEE9F29-12AF-47C3-ACC9-740C5AA155E8}" type="presParOf" srcId="{133644FE-DE59-4C59-8C54-5D28F2361985}" destId="{4CB3C8C2-A89F-4110-A5A4-27776297244F}" srcOrd="1" destOrd="0" presId="urn:microsoft.com/office/officeart/2005/8/layout/vList3"/>
    <dgm:cxn modelId="{C372DD12-52E4-4770-9F0F-E93996AAB646}" type="presParOf" srcId="{133644FE-DE59-4C59-8C54-5D28F2361985}" destId="{51DFB8EA-2DA3-4044-969A-FEEDAFE45D0E}" srcOrd="2" destOrd="0" presId="urn:microsoft.com/office/officeart/2005/8/layout/vList3"/>
    <dgm:cxn modelId="{435C4BBC-6C97-480F-8CAD-6C10C1315FC7}" type="presParOf" srcId="{51DFB8EA-2DA3-4044-969A-FEEDAFE45D0E}" destId="{163232D2-F5E6-4191-AD7D-3D1CCB74C2C2}" srcOrd="0" destOrd="0" presId="urn:microsoft.com/office/officeart/2005/8/layout/vList3"/>
    <dgm:cxn modelId="{67219CE6-EEC1-4559-8081-3A180C605BEF}" type="presParOf" srcId="{51DFB8EA-2DA3-4044-969A-FEEDAFE45D0E}" destId="{0D40F907-67C1-4990-8A22-58AEF2EE5AAF}" srcOrd="1" destOrd="0" presId="urn:microsoft.com/office/officeart/2005/8/layout/vList3"/>
    <dgm:cxn modelId="{34A0F4B0-38B2-4C33-BA00-A4F9F4ADAA67}" type="presParOf" srcId="{133644FE-DE59-4C59-8C54-5D28F2361985}" destId="{237B71B7-9346-4FE4-8223-022713821D63}" srcOrd="3" destOrd="0" presId="urn:microsoft.com/office/officeart/2005/8/layout/vList3"/>
    <dgm:cxn modelId="{22B0430B-40F9-4570-80DB-8348FAA6A48B}" type="presParOf" srcId="{133644FE-DE59-4C59-8C54-5D28F2361985}" destId="{AFD8F549-CCE4-4256-B4D4-11792524A10B}" srcOrd="4" destOrd="0" presId="urn:microsoft.com/office/officeart/2005/8/layout/vList3"/>
    <dgm:cxn modelId="{61D6AD7F-CC1D-4E58-8681-2495ED3DB36E}" type="presParOf" srcId="{AFD8F549-CCE4-4256-B4D4-11792524A10B}" destId="{FD20DF6A-AB79-423F-81D4-9DF0D1ABA6D6}" srcOrd="0" destOrd="0" presId="urn:microsoft.com/office/officeart/2005/8/layout/vList3"/>
    <dgm:cxn modelId="{097CEED9-90F5-427D-940A-9F198DBD37A4}" type="presParOf" srcId="{AFD8F549-CCE4-4256-B4D4-11792524A10B}" destId="{3633F1C2-B9AD-4A38-8E42-EAF10FAABFC7}" srcOrd="1" destOrd="0" presId="urn:microsoft.com/office/officeart/2005/8/layout/vList3"/>
    <dgm:cxn modelId="{279B7509-E937-4779-83A7-081E4DBD041B}" type="presParOf" srcId="{133644FE-DE59-4C59-8C54-5D28F2361985}" destId="{80D77C53-1846-41A2-9B79-6506AA420308}" srcOrd="5" destOrd="0" presId="urn:microsoft.com/office/officeart/2005/8/layout/vList3"/>
    <dgm:cxn modelId="{1193EFF7-3974-4FD4-8217-F27C9C16C88F}" type="presParOf" srcId="{133644FE-DE59-4C59-8C54-5D28F2361985}" destId="{C25D37FD-D8C8-4517-973A-950AA507A0F3}" srcOrd="6" destOrd="0" presId="urn:microsoft.com/office/officeart/2005/8/layout/vList3"/>
    <dgm:cxn modelId="{449BFA99-0541-4D5A-919E-886A52D5DF4C}" type="presParOf" srcId="{C25D37FD-D8C8-4517-973A-950AA507A0F3}" destId="{5A1CE0DA-DF11-4C43-8BAA-A4FD2B1F0216}" srcOrd="0" destOrd="0" presId="urn:microsoft.com/office/officeart/2005/8/layout/vList3"/>
    <dgm:cxn modelId="{79C9FEC1-C71D-4731-A1B8-BD5C4915DC3C}" type="presParOf" srcId="{C25D37FD-D8C8-4517-973A-950AA507A0F3}" destId="{FC187D00-E621-46D8-9C8F-EDA6E583C523}" srcOrd="1" destOrd="0" presId="urn:microsoft.com/office/officeart/2005/8/layout/vList3"/>
    <dgm:cxn modelId="{DB6036C3-6F1C-4263-871A-7A5B70818563}" type="presParOf" srcId="{133644FE-DE59-4C59-8C54-5D28F2361985}" destId="{081F6BE1-FF27-4126-90EC-3C5E717B0F15}" srcOrd="7" destOrd="0" presId="urn:microsoft.com/office/officeart/2005/8/layout/vList3"/>
    <dgm:cxn modelId="{8B08BF2F-FA20-468C-9F81-1B2429DB06FB}" type="presParOf" srcId="{133644FE-DE59-4C59-8C54-5D28F2361985}" destId="{0D658076-A8BB-4F9B-8775-BBD1BC378479}" srcOrd="8" destOrd="0" presId="urn:microsoft.com/office/officeart/2005/8/layout/vList3"/>
    <dgm:cxn modelId="{0C751B55-364B-46FC-AE7D-8C1DEC776E42}" type="presParOf" srcId="{0D658076-A8BB-4F9B-8775-BBD1BC378479}" destId="{80496C4C-9F31-42BE-A2AE-5C5BC5D463C4}" srcOrd="0" destOrd="0" presId="urn:microsoft.com/office/officeart/2005/8/layout/vList3"/>
    <dgm:cxn modelId="{1C6FCCEE-447B-4338-B03F-DB1B0890DEDF}" type="presParOf" srcId="{0D658076-A8BB-4F9B-8775-BBD1BC378479}" destId="{1D6F847F-BCC8-4800-8734-542ED8B6A51F}" srcOrd="1" destOrd="0" presId="urn:microsoft.com/office/officeart/2005/8/layout/vList3"/>
    <dgm:cxn modelId="{087E384C-B7A9-4A5F-9CC3-458560B5D210}" type="presParOf" srcId="{133644FE-DE59-4C59-8C54-5D28F2361985}" destId="{A926ADED-E329-42CF-9B52-84D265156DE7}" srcOrd="9" destOrd="0" presId="urn:microsoft.com/office/officeart/2005/8/layout/vList3"/>
    <dgm:cxn modelId="{AD5177DD-BAD5-4279-B77B-64E32AF3FC17}" type="presParOf" srcId="{133644FE-DE59-4C59-8C54-5D28F2361985}" destId="{1A9B4DCB-8DAB-4C4A-8E87-595159A26416}" srcOrd="10" destOrd="0" presId="urn:microsoft.com/office/officeart/2005/8/layout/vList3"/>
    <dgm:cxn modelId="{67671053-ECE6-427F-AF74-B823E090F805}" type="presParOf" srcId="{1A9B4DCB-8DAB-4C4A-8E87-595159A26416}" destId="{AF334055-825B-4693-B1D2-FEC96EE3DDED}" srcOrd="0" destOrd="0" presId="urn:microsoft.com/office/officeart/2005/8/layout/vList3"/>
    <dgm:cxn modelId="{197EA76C-1B5A-42F6-A8F9-C66BE145DCA5}" type="presParOf" srcId="{1A9B4DCB-8DAB-4C4A-8E87-595159A26416}" destId="{C240E8AA-47BD-445C-BD64-E84711AE440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276236-F062-44D1-92FB-6A7D6CD7B22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de-AT"/>
        </a:p>
      </dgm:t>
    </dgm:pt>
    <dgm:pt modelId="{F3A952F2-8F0F-4CC1-A373-3FB304519385}">
      <dgm:prSet phldrT="[Text]" phldr="0"/>
      <dgm:spPr/>
      <dgm:t>
        <a:bodyPr/>
        <a:lstStyle/>
        <a:p>
          <a:r>
            <a:rPr lang="de-AT" dirty="0"/>
            <a:t>VITALPROFIL</a:t>
          </a:r>
        </a:p>
      </dgm:t>
    </dgm:pt>
    <dgm:pt modelId="{DC13771F-5E8B-400A-8985-9478FD6E7F5B}" type="parTrans" cxnId="{B93B1C6C-C17D-45E7-B9F6-71DF49488697}">
      <dgm:prSet/>
      <dgm:spPr/>
      <dgm:t>
        <a:bodyPr/>
        <a:lstStyle/>
        <a:p>
          <a:endParaRPr lang="de-AT"/>
        </a:p>
      </dgm:t>
    </dgm:pt>
    <dgm:pt modelId="{5EBCC66A-4F35-4325-8816-F6BD2DC2F570}" type="sibTrans" cxnId="{B93B1C6C-C17D-45E7-B9F6-71DF49488697}">
      <dgm:prSet/>
      <dgm:spPr/>
      <dgm:t>
        <a:bodyPr/>
        <a:lstStyle/>
        <a:p>
          <a:endParaRPr lang="de-AT"/>
        </a:p>
      </dgm:t>
    </dgm:pt>
    <dgm:pt modelId="{3AACEB18-FF43-43CD-843B-26D34CD9587C}">
      <dgm:prSet phldrT="[Text]" phldr="0"/>
      <dgm:spPr/>
      <dgm:t>
        <a:bodyPr/>
        <a:lstStyle/>
        <a:p>
          <a:r>
            <a:rPr lang="de-AT" dirty="0"/>
            <a:t>Ernährung &amp; Haushalt</a:t>
          </a:r>
        </a:p>
      </dgm:t>
    </dgm:pt>
    <dgm:pt modelId="{0E8968A5-9BEE-4028-9541-AAF1FD868205}" type="parTrans" cxnId="{1DC8F4FA-875A-413E-9F13-E18B36A386CF}">
      <dgm:prSet/>
      <dgm:spPr/>
      <dgm:t>
        <a:bodyPr/>
        <a:lstStyle/>
        <a:p>
          <a:endParaRPr lang="de-AT"/>
        </a:p>
      </dgm:t>
    </dgm:pt>
    <dgm:pt modelId="{909DBF40-26FD-4B01-9BFA-164A4DCE9AE1}" type="sibTrans" cxnId="{1DC8F4FA-875A-413E-9F13-E18B36A386CF}">
      <dgm:prSet/>
      <dgm:spPr/>
      <dgm:t>
        <a:bodyPr/>
        <a:lstStyle/>
        <a:p>
          <a:endParaRPr lang="de-AT"/>
        </a:p>
      </dgm:t>
    </dgm:pt>
    <dgm:pt modelId="{C0BDFE14-10CE-4BED-91AD-4AB7CF15021B}">
      <dgm:prSet phldrT="[Text]" phldr="0"/>
      <dgm:spPr/>
      <dgm:t>
        <a:bodyPr/>
        <a:lstStyle/>
        <a:p>
          <a:r>
            <a:rPr lang="de-AT" dirty="0"/>
            <a:t>Gesunde Jause</a:t>
          </a:r>
        </a:p>
      </dgm:t>
    </dgm:pt>
    <dgm:pt modelId="{15E27130-431B-411B-AB33-DCA45BC449D6}" type="parTrans" cxnId="{DE708987-2FB5-4E91-B582-53376A06C614}">
      <dgm:prSet/>
      <dgm:spPr/>
      <dgm:t>
        <a:bodyPr/>
        <a:lstStyle/>
        <a:p>
          <a:endParaRPr lang="de-AT"/>
        </a:p>
      </dgm:t>
    </dgm:pt>
    <dgm:pt modelId="{BFC554B3-E276-4846-80BE-528327B0E347}" type="sibTrans" cxnId="{DE708987-2FB5-4E91-B582-53376A06C614}">
      <dgm:prSet/>
      <dgm:spPr/>
      <dgm:t>
        <a:bodyPr/>
        <a:lstStyle/>
        <a:p>
          <a:endParaRPr lang="de-AT"/>
        </a:p>
      </dgm:t>
    </dgm:pt>
    <dgm:pt modelId="{E9167BF6-8024-45FF-BF77-1EF3A8FF335C}">
      <dgm:prSet phldrT="[Text]" phldr="0"/>
      <dgm:spPr/>
      <dgm:t>
        <a:bodyPr/>
        <a:lstStyle/>
        <a:p>
          <a:r>
            <a:rPr lang="de-AT" dirty="0"/>
            <a:t>Gesunde Schule</a:t>
          </a:r>
        </a:p>
      </dgm:t>
    </dgm:pt>
    <dgm:pt modelId="{76B0B321-32EB-4684-9021-F3A5CC13F651}" type="parTrans" cxnId="{FE7BF12D-C033-4509-BF37-6D74206EEACC}">
      <dgm:prSet/>
      <dgm:spPr/>
      <dgm:t>
        <a:bodyPr/>
        <a:lstStyle/>
        <a:p>
          <a:endParaRPr lang="de-AT"/>
        </a:p>
      </dgm:t>
    </dgm:pt>
    <dgm:pt modelId="{49852DEC-5055-4712-A729-783DCE9BD646}" type="sibTrans" cxnId="{FE7BF12D-C033-4509-BF37-6D74206EEACC}">
      <dgm:prSet/>
      <dgm:spPr/>
      <dgm:t>
        <a:bodyPr/>
        <a:lstStyle/>
        <a:p>
          <a:endParaRPr lang="de-AT"/>
        </a:p>
      </dgm:t>
    </dgm:pt>
    <dgm:pt modelId="{9A328194-0868-46EB-B8E4-CAAC9677CF75}">
      <dgm:prSet phldrT="[Text]" phldr="0"/>
      <dgm:spPr/>
      <dgm:t>
        <a:bodyPr/>
        <a:lstStyle/>
        <a:p>
          <a:r>
            <a:rPr lang="de-AT" dirty="0"/>
            <a:t>Vitalküche</a:t>
          </a:r>
        </a:p>
      </dgm:t>
    </dgm:pt>
    <dgm:pt modelId="{ABFF59DD-55F4-4720-85F3-21676C4B5B1D}" type="parTrans" cxnId="{2353700E-A895-43A1-8AD4-C034AFE30C0F}">
      <dgm:prSet/>
      <dgm:spPr/>
      <dgm:t>
        <a:bodyPr/>
        <a:lstStyle/>
        <a:p>
          <a:endParaRPr lang="de-AT"/>
        </a:p>
      </dgm:t>
    </dgm:pt>
    <dgm:pt modelId="{DCC35556-6E1C-462E-84F9-22A4A1B91148}" type="sibTrans" cxnId="{2353700E-A895-43A1-8AD4-C034AFE30C0F}">
      <dgm:prSet/>
      <dgm:spPr/>
      <dgm:t>
        <a:bodyPr/>
        <a:lstStyle/>
        <a:p>
          <a:endParaRPr lang="de-AT"/>
        </a:p>
      </dgm:t>
    </dgm:pt>
    <dgm:pt modelId="{704E9348-6121-4D7C-ADB1-A165074A7A07}">
      <dgm:prSet phldrT="[Text]" phldr="0"/>
      <dgm:spPr/>
      <dgm:t>
        <a:bodyPr/>
        <a:lstStyle/>
        <a:p>
          <a:r>
            <a:rPr lang="de-AT" dirty="0"/>
            <a:t>Wasserschule</a:t>
          </a:r>
        </a:p>
      </dgm:t>
    </dgm:pt>
    <dgm:pt modelId="{5CB0CDEF-16FC-4556-B38C-0F38D450ED08}" type="parTrans" cxnId="{BCC3A32A-B4C6-4549-96EA-3F69A0B09454}">
      <dgm:prSet/>
      <dgm:spPr/>
      <dgm:t>
        <a:bodyPr/>
        <a:lstStyle/>
        <a:p>
          <a:endParaRPr lang="de-AT"/>
        </a:p>
      </dgm:t>
    </dgm:pt>
    <dgm:pt modelId="{2739C831-959F-4D92-9E35-5F68B17F10D5}" type="sibTrans" cxnId="{BCC3A32A-B4C6-4549-96EA-3F69A0B09454}">
      <dgm:prSet/>
      <dgm:spPr/>
      <dgm:t>
        <a:bodyPr/>
        <a:lstStyle/>
        <a:p>
          <a:endParaRPr lang="de-AT"/>
        </a:p>
      </dgm:t>
    </dgm:pt>
    <dgm:pt modelId="{3423E13E-5454-4513-8EFC-735C1CC1889B}">
      <dgm:prSet phldrT="[Text]" phldr="0"/>
      <dgm:spPr/>
      <dgm:t>
        <a:bodyPr/>
        <a:lstStyle/>
        <a:p>
          <a:r>
            <a:rPr lang="de-AT" dirty="0"/>
            <a:t>Vital- und Gesundheitsbildung</a:t>
          </a:r>
        </a:p>
      </dgm:t>
    </dgm:pt>
    <dgm:pt modelId="{5F8D9E22-44F0-483D-ACF9-E4C290FF0658}" type="parTrans" cxnId="{212B93E2-D31A-4860-AF75-423B94EF00E0}">
      <dgm:prSet/>
      <dgm:spPr/>
      <dgm:t>
        <a:bodyPr/>
        <a:lstStyle/>
        <a:p>
          <a:endParaRPr lang="de-AT"/>
        </a:p>
      </dgm:t>
    </dgm:pt>
    <dgm:pt modelId="{DE42199E-470F-43B4-9E25-4AEF820D5FEC}" type="sibTrans" cxnId="{212B93E2-D31A-4860-AF75-423B94EF00E0}">
      <dgm:prSet/>
      <dgm:spPr/>
      <dgm:t>
        <a:bodyPr/>
        <a:lstStyle/>
        <a:p>
          <a:endParaRPr lang="de-AT"/>
        </a:p>
      </dgm:t>
    </dgm:pt>
    <dgm:pt modelId="{3B445DC5-3FA7-4A2D-AB51-A5C224047116}" type="pres">
      <dgm:prSet presAssocID="{AF276236-F062-44D1-92FB-6A7D6CD7B22A}" presName="Name0" presStyleCnt="0">
        <dgm:presLayoutVars>
          <dgm:chPref val="1"/>
          <dgm:dir/>
          <dgm:animOne val="branch"/>
          <dgm:animLvl val="lvl"/>
          <dgm:resizeHandles/>
        </dgm:presLayoutVars>
      </dgm:prSet>
      <dgm:spPr/>
    </dgm:pt>
    <dgm:pt modelId="{E5B890EE-9FA0-429B-B830-4B8FE23C9F4A}" type="pres">
      <dgm:prSet presAssocID="{F3A952F2-8F0F-4CC1-A373-3FB304519385}" presName="vertOne" presStyleCnt="0"/>
      <dgm:spPr/>
    </dgm:pt>
    <dgm:pt modelId="{639959FA-88B2-4C7E-90BB-CCBC0866037B}" type="pres">
      <dgm:prSet presAssocID="{F3A952F2-8F0F-4CC1-A373-3FB304519385}" presName="txOne" presStyleLbl="node0" presStyleIdx="0" presStyleCnt="1" custLinFactNeighborY="40614">
        <dgm:presLayoutVars>
          <dgm:chPref val="3"/>
        </dgm:presLayoutVars>
      </dgm:prSet>
      <dgm:spPr/>
    </dgm:pt>
    <dgm:pt modelId="{2DD6F4D5-2566-405E-9749-A2C08EB48615}" type="pres">
      <dgm:prSet presAssocID="{F3A952F2-8F0F-4CC1-A373-3FB304519385}" presName="parTransOne" presStyleCnt="0"/>
      <dgm:spPr/>
    </dgm:pt>
    <dgm:pt modelId="{8D4B5BEA-C315-4BEF-B6B2-FEBE6301B648}" type="pres">
      <dgm:prSet presAssocID="{F3A952F2-8F0F-4CC1-A373-3FB304519385}" presName="horzOne" presStyleCnt="0"/>
      <dgm:spPr/>
    </dgm:pt>
    <dgm:pt modelId="{75FBC50A-624B-41F3-AA20-7DF9E3040F10}" type="pres">
      <dgm:prSet presAssocID="{3AACEB18-FF43-43CD-843B-26D34CD9587C}" presName="vertTwo" presStyleCnt="0"/>
      <dgm:spPr/>
    </dgm:pt>
    <dgm:pt modelId="{500858B9-2AB0-4FC7-B245-9AC4B5D9452B}" type="pres">
      <dgm:prSet presAssocID="{3AACEB18-FF43-43CD-843B-26D34CD9587C}" presName="txTwo" presStyleLbl="node2" presStyleIdx="0" presStyleCnt="2">
        <dgm:presLayoutVars>
          <dgm:chPref val="3"/>
        </dgm:presLayoutVars>
      </dgm:prSet>
      <dgm:spPr/>
    </dgm:pt>
    <dgm:pt modelId="{C5547A01-FE80-4889-A2B6-A655BFDCE3BF}" type="pres">
      <dgm:prSet presAssocID="{3AACEB18-FF43-43CD-843B-26D34CD9587C}" presName="parTransTwo" presStyleCnt="0"/>
      <dgm:spPr/>
    </dgm:pt>
    <dgm:pt modelId="{C11BE22C-AABE-4F25-A801-42A26772D432}" type="pres">
      <dgm:prSet presAssocID="{3AACEB18-FF43-43CD-843B-26D34CD9587C}" presName="horzTwo" presStyleCnt="0"/>
      <dgm:spPr/>
    </dgm:pt>
    <dgm:pt modelId="{50E7255A-1135-4DB9-8FEB-6123DB22F2E8}" type="pres">
      <dgm:prSet presAssocID="{C0BDFE14-10CE-4BED-91AD-4AB7CF15021B}" presName="vertThree" presStyleCnt="0"/>
      <dgm:spPr/>
    </dgm:pt>
    <dgm:pt modelId="{D3FD949F-083D-45BB-8DCC-F4BA5A709FE8}" type="pres">
      <dgm:prSet presAssocID="{C0BDFE14-10CE-4BED-91AD-4AB7CF15021B}" presName="txThree" presStyleLbl="node3" presStyleIdx="0" presStyleCnt="2">
        <dgm:presLayoutVars>
          <dgm:chPref val="3"/>
        </dgm:presLayoutVars>
      </dgm:prSet>
      <dgm:spPr/>
    </dgm:pt>
    <dgm:pt modelId="{CA2810A6-6966-4B98-8EA4-904E53D89569}" type="pres">
      <dgm:prSet presAssocID="{C0BDFE14-10CE-4BED-91AD-4AB7CF15021B}" presName="parTransThree" presStyleCnt="0"/>
      <dgm:spPr/>
    </dgm:pt>
    <dgm:pt modelId="{F5DDFA02-9876-4202-89B3-BAEFA342E474}" type="pres">
      <dgm:prSet presAssocID="{C0BDFE14-10CE-4BED-91AD-4AB7CF15021B}" presName="horzThree" presStyleCnt="0"/>
      <dgm:spPr/>
    </dgm:pt>
    <dgm:pt modelId="{2CE3FA62-3E85-438F-B503-89A5393C1E20}" type="pres">
      <dgm:prSet presAssocID="{704E9348-6121-4D7C-ADB1-A165074A7A07}" presName="vertFour" presStyleCnt="0">
        <dgm:presLayoutVars>
          <dgm:chPref val="3"/>
        </dgm:presLayoutVars>
      </dgm:prSet>
      <dgm:spPr/>
    </dgm:pt>
    <dgm:pt modelId="{6BCE3DFD-2E0C-46E6-9148-C4B343F90815}" type="pres">
      <dgm:prSet presAssocID="{704E9348-6121-4D7C-ADB1-A165074A7A07}" presName="txFour" presStyleLbl="node4" presStyleIdx="0" presStyleCnt="2">
        <dgm:presLayoutVars>
          <dgm:chPref val="3"/>
        </dgm:presLayoutVars>
      </dgm:prSet>
      <dgm:spPr/>
    </dgm:pt>
    <dgm:pt modelId="{9ADF8CC4-C104-465E-9ED9-4E17E12FB405}" type="pres">
      <dgm:prSet presAssocID="{704E9348-6121-4D7C-ADB1-A165074A7A07}" presName="horzFour" presStyleCnt="0"/>
      <dgm:spPr/>
    </dgm:pt>
    <dgm:pt modelId="{D648ACF0-F138-43F3-B052-949CB7ECCBB1}" type="pres">
      <dgm:prSet presAssocID="{909DBF40-26FD-4B01-9BFA-164A4DCE9AE1}" presName="sibSpaceTwo" presStyleCnt="0"/>
      <dgm:spPr/>
    </dgm:pt>
    <dgm:pt modelId="{708EEE90-3C69-4A30-9357-4173297D554F}" type="pres">
      <dgm:prSet presAssocID="{E9167BF6-8024-45FF-BF77-1EF3A8FF335C}" presName="vertTwo" presStyleCnt="0"/>
      <dgm:spPr/>
    </dgm:pt>
    <dgm:pt modelId="{2D9D5753-654B-42C3-905A-AC5AAC194AB2}" type="pres">
      <dgm:prSet presAssocID="{E9167BF6-8024-45FF-BF77-1EF3A8FF335C}" presName="txTwo" presStyleLbl="node2" presStyleIdx="1" presStyleCnt="2">
        <dgm:presLayoutVars>
          <dgm:chPref val="3"/>
        </dgm:presLayoutVars>
      </dgm:prSet>
      <dgm:spPr/>
    </dgm:pt>
    <dgm:pt modelId="{EC60E745-C071-40E0-80A1-82AC80306B6E}" type="pres">
      <dgm:prSet presAssocID="{E9167BF6-8024-45FF-BF77-1EF3A8FF335C}" presName="parTransTwo" presStyleCnt="0"/>
      <dgm:spPr/>
    </dgm:pt>
    <dgm:pt modelId="{18021E8F-9D27-4DB6-8065-BA7CB6A619BD}" type="pres">
      <dgm:prSet presAssocID="{E9167BF6-8024-45FF-BF77-1EF3A8FF335C}" presName="horzTwo" presStyleCnt="0"/>
      <dgm:spPr/>
    </dgm:pt>
    <dgm:pt modelId="{4F18F70F-B4E8-4612-84E0-9310181F2D48}" type="pres">
      <dgm:prSet presAssocID="{9A328194-0868-46EB-B8E4-CAAC9677CF75}" presName="vertThree" presStyleCnt="0"/>
      <dgm:spPr/>
    </dgm:pt>
    <dgm:pt modelId="{E9059A90-1A10-4665-A519-007E2A2AB8BC}" type="pres">
      <dgm:prSet presAssocID="{9A328194-0868-46EB-B8E4-CAAC9677CF75}" presName="txThree" presStyleLbl="node3" presStyleIdx="1" presStyleCnt="2">
        <dgm:presLayoutVars>
          <dgm:chPref val="3"/>
        </dgm:presLayoutVars>
      </dgm:prSet>
      <dgm:spPr/>
    </dgm:pt>
    <dgm:pt modelId="{F7B1E2D7-289A-4056-B5C3-4879D9970FD8}" type="pres">
      <dgm:prSet presAssocID="{9A328194-0868-46EB-B8E4-CAAC9677CF75}" presName="parTransThree" presStyleCnt="0"/>
      <dgm:spPr/>
    </dgm:pt>
    <dgm:pt modelId="{C7E0A4F7-8F47-484E-87D4-A9B05710D1C3}" type="pres">
      <dgm:prSet presAssocID="{9A328194-0868-46EB-B8E4-CAAC9677CF75}" presName="horzThree" presStyleCnt="0"/>
      <dgm:spPr/>
    </dgm:pt>
    <dgm:pt modelId="{F4EEF407-8CB6-4025-B236-60A0B5EFF33A}" type="pres">
      <dgm:prSet presAssocID="{3423E13E-5454-4513-8EFC-735C1CC1889B}" presName="vertFour" presStyleCnt="0">
        <dgm:presLayoutVars>
          <dgm:chPref val="3"/>
        </dgm:presLayoutVars>
      </dgm:prSet>
      <dgm:spPr/>
    </dgm:pt>
    <dgm:pt modelId="{8F72AF19-D6DF-400F-A4BB-C3081BEBA026}" type="pres">
      <dgm:prSet presAssocID="{3423E13E-5454-4513-8EFC-735C1CC1889B}" presName="txFour" presStyleLbl="node4" presStyleIdx="1" presStyleCnt="2">
        <dgm:presLayoutVars>
          <dgm:chPref val="3"/>
        </dgm:presLayoutVars>
      </dgm:prSet>
      <dgm:spPr/>
    </dgm:pt>
    <dgm:pt modelId="{CCBBCEAB-65CD-4D77-93DF-035BEE37A73C}" type="pres">
      <dgm:prSet presAssocID="{3423E13E-5454-4513-8EFC-735C1CC1889B}" presName="horzFour" presStyleCnt="0"/>
      <dgm:spPr/>
    </dgm:pt>
  </dgm:ptLst>
  <dgm:cxnLst>
    <dgm:cxn modelId="{20F94C02-62FB-4EB6-AC77-153CFEFC0830}" type="presOf" srcId="{C0BDFE14-10CE-4BED-91AD-4AB7CF15021B}" destId="{D3FD949F-083D-45BB-8DCC-F4BA5A709FE8}" srcOrd="0" destOrd="0" presId="urn:microsoft.com/office/officeart/2005/8/layout/hierarchy4"/>
    <dgm:cxn modelId="{2353700E-A895-43A1-8AD4-C034AFE30C0F}" srcId="{E9167BF6-8024-45FF-BF77-1EF3A8FF335C}" destId="{9A328194-0868-46EB-B8E4-CAAC9677CF75}" srcOrd="0" destOrd="0" parTransId="{ABFF59DD-55F4-4720-85F3-21676C4B5B1D}" sibTransId="{DCC35556-6E1C-462E-84F9-22A4A1B91148}"/>
    <dgm:cxn modelId="{BCC3A32A-B4C6-4549-96EA-3F69A0B09454}" srcId="{C0BDFE14-10CE-4BED-91AD-4AB7CF15021B}" destId="{704E9348-6121-4D7C-ADB1-A165074A7A07}" srcOrd="0" destOrd="0" parTransId="{5CB0CDEF-16FC-4556-B38C-0F38D450ED08}" sibTransId="{2739C831-959F-4D92-9E35-5F68B17F10D5}"/>
    <dgm:cxn modelId="{FE7BF12D-C033-4509-BF37-6D74206EEACC}" srcId="{F3A952F2-8F0F-4CC1-A373-3FB304519385}" destId="{E9167BF6-8024-45FF-BF77-1EF3A8FF335C}" srcOrd="1" destOrd="0" parTransId="{76B0B321-32EB-4684-9021-F3A5CC13F651}" sibTransId="{49852DEC-5055-4712-A729-783DCE9BD646}"/>
    <dgm:cxn modelId="{2764DD32-B798-4337-BD08-11C0BDB90D5C}" type="presOf" srcId="{E9167BF6-8024-45FF-BF77-1EF3A8FF335C}" destId="{2D9D5753-654B-42C3-905A-AC5AAC194AB2}" srcOrd="0" destOrd="0" presId="urn:microsoft.com/office/officeart/2005/8/layout/hierarchy4"/>
    <dgm:cxn modelId="{B93B1C6C-C17D-45E7-B9F6-71DF49488697}" srcId="{AF276236-F062-44D1-92FB-6A7D6CD7B22A}" destId="{F3A952F2-8F0F-4CC1-A373-3FB304519385}" srcOrd="0" destOrd="0" parTransId="{DC13771F-5E8B-400A-8985-9478FD6E7F5B}" sibTransId="{5EBCC66A-4F35-4325-8816-F6BD2DC2F570}"/>
    <dgm:cxn modelId="{47757773-9450-4F13-8F92-45A020B73598}" type="presOf" srcId="{9A328194-0868-46EB-B8E4-CAAC9677CF75}" destId="{E9059A90-1A10-4665-A519-007E2A2AB8BC}" srcOrd="0" destOrd="0" presId="urn:microsoft.com/office/officeart/2005/8/layout/hierarchy4"/>
    <dgm:cxn modelId="{5A503C59-7F8B-441A-8DA1-F9D75C17A25D}" type="presOf" srcId="{3423E13E-5454-4513-8EFC-735C1CC1889B}" destId="{8F72AF19-D6DF-400F-A4BB-C3081BEBA026}" srcOrd="0" destOrd="0" presId="urn:microsoft.com/office/officeart/2005/8/layout/hierarchy4"/>
    <dgm:cxn modelId="{040F557D-0D43-49D2-B5CB-EE0FA08527E4}" type="presOf" srcId="{F3A952F2-8F0F-4CC1-A373-3FB304519385}" destId="{639959FA-88B2-4C7E-90BB-CCBC0866037B}" srcOrd="0" destOrd="0" presId="urn:microsoft.com/office/officeart/2005/8/layout/hierarchy4"/>
    <dgm:cxn modelId="{DE708987-2FB5-4E91-B582-53376A06C614}" srcId="{3AACEB18-FF43-43CD-843B-26D34CD9587C}" destId="{C0BDFE14-10CE-4BED-91AD-4AB7CF15021B}" srcOrd="0" destOrd="0" parTransId="{15E27130-431B-411B-AB33-DCA45BC449D6}" sibTransId="{BFC554B3-E276-4846-80BE-528327B0E347}"/>
    <dgm:cxn modelId="{4EF833C0-3685-4F48-BDF4-84831E044851}" type="presOf" srcId="{AF276236-F062-44D1-92FB-6A7D6CD7B22A}" destId="{3B445DC5-3FA7-4A2D-AB51-A5C224047116}" srcOrd="0" destOrd="0" presId="urn:microsoft.com/office/officeart/2005/8/layout/hierarchy4"/>
    <dgm:cxn modelId="{F2513CCB-25A2-4320-8F39-DCC8A8756D8A}" type="presOf" srcId="{3AACEB18-FF43-43CD-843B-26D34CD9587C}" destId="{500858B9-2AB0-4FC7-B245-9AC4B5D9452B}" srcOrd="0" destOrd="0" presId="urn:microsoft.com/office/officeart/2005/8/layout/hierarchy4"/>
    <dgm:cxn modelId="{212B93E2-D31A-4860-AF75-423B94EF00E0}" srcId="{9A328194-0868-46EB-B8E4-CAAC9677CF75}" destId="{3423E13E-5454-4513-8EFC-735C1CC1889B}" srcOrd="0" destOrd="0" parTransId="{5F8D9E22-44F0-483D-ACF9-E4C290FF0658}" sibTransId="{DE42199E-470F-43B4-9E25-4AEF820D5FEC}"/>
    <dgm:cxn modelId="{9D65DDEC-A5FB-4C1F-B8F6-44BA4CF330FB}" type="presOf" srcId="{704E9348-6121-4D7C-ADB1-A165074A7A07}" destId="{6BCE3DFD-2E0C-46E6-9148-C4B343F90815}" srcOrd="0" destOrd="0" presId="urn:microsoft.com/office/officeart/2005/8/layout/hierarchy4"/>
    <dgm:cxn modelId="{1DC8F4FA-875A-413E-9F13-E18B36A386CF}" srcId="{F3A952F2-8F0F-4CC1-A373-3FB304519385}" destId="{3AACEB18-FF43-43CD-843B-26D34CD9587C}" srcOrd="0" destOrd="0" parTransId="{0E8968A5-9BEE-4028-9541-AAF1FD868205}" sibTransId="{909DBF40-26FD-4B01-9BFA-164A4DCE9AE1}"/>
    <dgm:cxn modelId="{B31314B7-7DB0-474C-86FB-212D2B2C18E1}" type="presParOf" srcId="{3B445DC5-3FA7-4A2D-AB51-A5C224047116}" destId="{E5B890EE-9FA0-429B-B830-4B8FE23C9F4A}" srcOrd="0" destOrd="0" presId="urn:microsoft.com/office/officeart/2005/8/layout/hierarchy4"/>
    <dgm:cxn modelId="{12C1B112-BDBA-4319-90E4-2B5CDC3B36A4}" type="presParOf" srcId="{E5B890EE-9FA0-429B-B830-4B8FE23C9F4A}" destId="{639959FA-88B2-4C7E-90BB-CCBC0866037B}" srcOrd="0" destOrd="0" presId="urn:microsoft.com/office/officeart/2005/8/layout/hierarchy4"/>
    <dgm:cxn modelId="{B25B4666-3142-4CD8-B465-48B5D1193312}" type="presParOf" srcId="{E5B890EE-9FA0-429B-B830-4B8FE23C9F4A}" destId="{2DD6F4D5-2566-405E-9749-A2C08EB48615}" srcOrd="1" destOrd="0" presId="urn:microsoft.com/office/officeart/2005/8/layout/hierarchy4"/>
    <dgm:cxn modelId="{72BFEE31-BB5E-46A7-8C99-13BD28621AF6}" type="presParOf" srcId="{E5B890EE-9FA0-429B-B830-4B8FE23C9F4A}" destId="{8D4B5BEA-C315-4BEF-B6B2-FEBE6301B648}" srcOrd="2" destOrd="0" presId="urn:microsoft.com/office/officeart/2005/8/layout/hierarchy4"/>
    <dgm:cxn modelId="{493F2125-4400-4BC2-9849-0AAC96AB4861}" type="presParOf" srcId="{8D4B5BEA-C315-4BEF-B6B2-FEBE6301B648}" destId="{75FBC50A-624B-41F3-AA20-7DF9E3040F10}" srcOrd="0" destOrd="0" presId="urn:microsoft.com/office/officeart/2005/8/layout/hierarchy4"/>
    <dgm:cxn modelId="{A890E441-857E-4F2D-9CB6-E6A3A70A5D2B}" type="presParOf" srcId="{75FBC50A-624B-41F3-AA20-7DF9E3040F10}" destId="{500858B9-2AB0-4FC7-B245-9AC4B5D9452B}" srcOrd="0" destOrd="0" presId="urn:microsoft.com/office/officeart/2005/8/layout/hierarchy4"/>
    <dgm:cxn modelId="{A2D8DD9A-62D9-4310-A7F4-23124500E455}" type="presParOf" srcId="{75FBC50A-624B-41F3-AA20-7DF9E3040F10}" destId="{C5547A01-FE80-4889-A2B6-A655BFDCE3BF}" srcOrd="1" destOrd="0" presId="urn:microsoft.com/office/officeart/2005/8/layout/hierarchy4"/>
    <dgm:cxn modelId="{5EBD1301-0D25-400A-BB0E-129817FF6F0A}" type="presParOf" srcId="{75FBC50A-624B-41F3-AA20-7DF9E3040F10}" destId="{C11BE22C-AABE-4F25-A801-42A26772D432}" srcOrd="2" destOrd="0" presId="urn:microsoft.com/office/officeart/2005/8/layout/hierarchy4"/>
    <dgm:cxn modelId="{45CD2497-77CF-47A3-835E-E44363E6B1F0}" type="presParOf" srcId="{C11BE22C-AABE-4F25-A801-42A26772D432}" destId="{50E7255A-1135-4DB9-8FEB-6123DB22F2E8}" srcOrd="0" destOrd="0" presId="urn:microsoft.com/office/officeart/2005/8/layout/hierarchy4"/>
    <dgm:cxn modelId="{4E2E53CF-D40C-4CAE-B8C4-C6C2FF394415}" type="presParOf" srcId="{50E7255A-1135-4DB9-8FEB-6123DB22F2E8}" destId="{D3FD949F-083D-45BB-8DCC-F4BA5A709FE8}" srcOrd="0" destOrd="0" presId="urn:microsoft.com/office/officeart/2005/8/layout/hierarchy4"/>
    <dgm:cxn modelId="{C47B0CB7-BDDE-49CF-B542-F89DC4F7BCEF}" type="presParOf" srcId="{50E7255A-1135-4DB9-8FEB-6123DB22F2E8}" destId="{CA2810A6-6966-4B98-8EA4-904E53D89569}" srcOrd="1" destOrd="0" presId="urn:microsoft.com/office/officeart/2005/8/layout/hierarchy4"/>
    <dgm:cxn modelId="{D311CE18-1D5F-4E39-855B-396E844B78FB}" type="presParOf" srcId="{50E7255A-1135-4DB9-8FEB-6123DB22F2E8}" destId="{F5DDFA02-9876-4202-89B3-BAEFA342E474}" srcOrd="2" destOrd="0" presId="urn:microsoft.com/office/officeart/2005/8/layout/hierarchy4"/>
    <dgm:cxn modelId="{A7A9C148-2AD7-4037-BCEA-5916E080F9C8}" type="presParOf" srcId="{F5DDFA02-9876-4202-89B3-BAEFA342E474}" destId="{2CE3FA62-3E85-438F-B503-89A5393C1E20}" srcOrd="0" destOrd="0" presId="urn:microsoft.com/office/officeart/2005/8/layout/hierarchy4"/>
    <dgm:cxn modelId="{F09F531E-FA77-4559-99DA-2B4F9173AC30}" type="presParOf" srcId="{2CE3FA62-3E85-438F-B503-89A5393C1E20}" destId="{6BCE3DFD-2E0C-46E6-9148-C4B343F90815}" srcOrd="0" destOrd="0" presId="urn:microsoft.com/office/officeart/2005/8/layout/hierarchy4"/>
    <dgm:cxn modelId="{6E569419-3084-4DF6-BB89-D042AE70E095}" type="presParOf" srcId="{2CE3FA62-3E85-438F-B503-89A5393C1E20}" destId="{9ADF8CC4-C104-465E-9ED9-4E17E12FB405}" srcOrd="1" destOrd="0" presId="urn:microsoft.com/office/officeart/2005/8/layout/hierarchy4"/>
    <dgm:cxn modelId="{C41C5712-C1F1-4E8B-943C-BC883101AF20}" type="presParOf" srcId="{8D4B5BEA-C315-4BEF-B6B2-FEBE6301B648}" destId="{D648ACF0-F138-43F3-B052-949CB7ECCBB1}" srcOrd="1" destOrd="0" presId="urn:microsoft.com/office/officeart/2005/8/layout/hierarchy4"/>
    <dgm:cxn modelId="{5E31594F-D9B9-4716-B50E-9059E36151FF}" type="presParOf" srcId="{8D4B5BEA-C315-4BEF-B6B2-FEBE6301B648}" destId="{708EEE90-3C69-4A30-9357-4173297D554F}" srcOrd="2" destOrd="0" presId="urn:microsoft.com/office/officeart/2005/8/layout/hierarchy4"/>
    <dgm:cxn modelId="{03BAB7AC-49AB-4DC7-A700-1A7DE598BD12}" type="presParOf" srcId="{708EEE90-3C69-4A30-9357-4173297D554F}" destId="{2D9D5753-654B-42C3-905A-AC5AAC194AB2}" srcOrd="0" destOrd="0" presId="urn:microsoft.com/office/officeart/2005/8/layout/hierarchy4"/>
    <dgm:cxn modelId="{9027F00E-8D10-4C1C-A6F8-72E8D597D02E}" type="presParOf" srcId="{708EEE90-3C69-4A30-9357-4173297D554F}" destId="{EC60E745-C071-40E0-80A1-82AC80306B6E}" srcOrd="1" destOrd="0" presId="urn:microsoft.com/office/officeart/2005/8/layout/hierarchy4"/>
    <dgm:cxn modelId="{D3FBF48D-9DCD-42F7-8DBA-5EFD2A45C595}" type="presParOf" srcId="{708EEE90-3C69-4A30-9357-4173297D554F}" destId="{18021E8F-9D27-4DB6-8065-BA7CB6A619BD}" srcOrd="2" destOrd="0" presId="urn:microsoft.com/office/officeart/2005/8/layout/hierarchy4"/>
    <dgm:cxn modelId="{94A6A196-C78B-4BBE-9C58-A4D486E496AF}" type="presParOf" srcId="{18021E8F-9D27-4DB6-8065-BA7CB6A619BD}" destId="{4F18F70F-B4E8-4612-84E0-9310181F2D48}" srcOrd="0" destOrd="0" presId="urn:microsoft.com/office/officeart/2005/8/layout/hierarchy4"/>
    <dgm:cxn modelId="{F4B908C3-CEEC-4BFB-A0DD-33403534C6F0}" type="presParOf" srcId="{4F18F70F-B4E8-4612-84E0-9310181F2D48}" destId="{E9059A90-1A10-4665-A519-007E2A2AB8BC}" srcOrd="0" destOrd="0" presId="urn:microsoft.com/office/officeart/2005/8/layout/hierarchy4"/>
    <dgm:cxn modelId="{4786438E-8E2F-4469-9743-2CCC8ABBF9BB}" type="presParOf" srcId="{4F18F70F-B4E8-4612-84E0-9310181F2D48}" destId="{F7B1E2D7-289A-4056-B5C3-4879D9970FD8}" srcOrd="1" destOrd="0" presId="urn:microsoft.com/office/officeart/2005/8/layout/hierarchy4"/>
    <dgm:cxn modelId="{87A06A6C-64CB-49A2-B362-EFF6E8B0F8B6}" type="presParOf" srcId="{4F18F70F-B4E8-4612-84E0-9310181F2D48}" destId="{C7E0A4F7-8F47-484E-87D4-A9B05710D1C3}" srcOrd="2" destOrd="0" presId="urn:microsoft.com/office/officeart/2005/8/layout/hierarchy4"/>
    <dgm:cxn modelId="{0D631E9B-67E0-4756-871B-FCFD560AF4ED}" type="presParOf" srcId="{C7E0A4F7-8F47-484E-87D4-A9B05710D1C3}" destId="{F4EEF407-8CB6-4025-B236-60A0B5EFF33A}" srcOrd="0" destOrd="0" presId="urn:microsoft.com/office/officeart/2005/8/layout/hierarchy4"/>
    <dgm:cxn modelId="{58C1614B-D069-4BF0-AF8D-D0B92A66C459}" type="presParOf" srcId="{F4EEF407-8CB6-4025-B236-60A0B5EFF33A}" destId="{8F72AF19-D6DF-400F-A4BB-C3081BEBA026}" srcOrd="0" destOrd="0" presId="urn:microsoft.com/office/officeart/2005/8/layout/hierarchy4"/>
    <dgm:cxn modelId="{5A652024-CF46-4E1D-8503-CC9541EB1EF5}" type="presParOf" srcId="{F4EEF407-8CB6-4025-B236-60A0B5EFF33A}" destId="{CCBBCEAB-65CD-4D77-93DF-035BEE37A73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7344F3-7E29-4B93-A955-816279D610B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e-AT"/>
        </a:p>
      </dgm:t>
    </dgm:pt>
    <dgm:pt modelId="{7306628D-4452-4AED-BEF0-DB8BE1093475}">
      <dgm:prSet phldrT="[Text]" phldr="0"/>
      <dgm:spPr/>
      <dgm:t>
        <a:bodyPr/>
        <a:lstStyle/>
        <a:p>
          <a:r>
            <a:rPr lang="de-AT" dirty="0"/>
            <a:t>Sportbekleidung</a:t>
          </a:r>
        </a:p>
      </dgm:t>
    </dgm:pt>
    <dgm:pt modelId="{9D441D54-6B33-45C4-B7DF-F50420496F4E}" type="parTrans" cxnId="{277D4A67-B47C-45FB-98DB-CBEE18B37680}">
      <dgm:prSet/>
      <dgm:spPr/>
      <dgm:t>
        <a:bodyPr/>
        <a:lstStyle/>
        <a:p>
          <a:endParaRPr lang="de-AT"/>
        </a:p>
      </dgm:t>
    </dgm:pt>
    <dgm:pt modelId="{D686132D-AEA2-4561-9025-6DE93276D4D5}" type="sibTrans" cxnId="{277D4A67-B47C-45FB-98DB-CBEE18B37680}">
      <dgm:prSet/>
      <dgm:spPr/>
      <dgm:t>
        <a:bodyPr/>
        <a:lstStyle/>
        <a:p>
          <a:endParaRPr lang="de-AT"/>
        </a:p>
      </dgm:t>
    </dgm:pt>
    <dgm:pt modelId="{E719234B-E16A-4EF8-96CD-0A307888E683}">
      <dgm:prSet phldrT="[Text]" phldr="0"/>
      <dgm:spPr/>
      <dgm:t>
        <a:bodyPr/>
        <a:lstStyle/>
        <a:p>
          <a:r>
            <a:rPr lang="de-AT" dirty="0"/>
            <a:t>Sportschuhe</a:t>
          </a:r>
        </a:p>
      </dgm:t>
    </dgm:pt>
    <dgm:pt modelId="{55EC4F0F-B945-4C33-81C8-9184AF93A746}" type="parTrans" cxnId="{FFEDE591-01E3-4D6B-8825-50EE98DC5529}">
      <dgm:prSet/>
      <dgm:spPr/>
      <dgm:t>
        <a:bodyPr/>
        <a:lstStyle/>
        <a:p>
          <a:endParaRPr lang="de-AT"/>
        </a:p>
      </dgm:t>
    </dgm:pt>
    <dgm:pt modelId="{13129234-E844-4770-9A0F-57FD2612E6B6}" type="sibTrans" cxnId="{FFEDE591-01E3-4D6B-8825-50EE98DC5529}">
      <dgm:prSet/>
      <dgm:spPr/>
      <dgm:t>
        <a:bodyPr/>
        <a:lstStyle/>
        <a:p>
          <a:endParaRPr lang="de-AT"/>
        </a:p>
      </dgm:t>
    </dgm:pt>
    <dgm:pt modelId="{9AC1CD06-1B0B-4BFB-AC1E-8C73174AF843}">
      <dgm:prSet phldrT="[Text]" phldr="0"/>
      <dgm:spPr/>
      <dgm:t>
        <a:bodyPr/>
        <a:lstStyle/>
        <a:p>
          <a:r>
            <a:rPr lang="de-AT" dirty="0"/>
            <a:t>Teilnahme</a:t>
          </a:r>
        </a:p>
      </dgm:t>
    </dgm:pt>
    <dgm:pt modelId="{7AEA1BB1-14BA-4BCA-8D5B-11F820DE38D5}" type="parTrans" cxnId="{8CD0C3BE-9D0F-4A70-BABD-27E0A494A8A7}">
      <dgm:prSet/>
      <dgm:spPr/>
      <dgm:t>
        <a:bodyPr/>
        <a:lstStyle/>
        <a:p>
          <a:endParaRPr lang="de-AT"/>
        </a:p>
      </dgm:t>
    </dgm:pt>
    <dgm:pt modelId="{5C449123-4A8E-45EF-8318-C411AB2BACCA}" type="sibTrans" cxnId="{8CD0C3BE-9D0F-4A70-BABD-27E0A494A8A7}">
      <dgm:prSet/>
      <dgm:spPr/>
      <dgm:t>
        <a:bodyPr/>
        <a:lstStyle/>
        <a:p>
          <a:endParaRPr lang="de-AT"/>
        </a:p>
      </dgm:t>
    </dgm:pt>
    <dgm:pt modelId="{1B7723D3-6472-4AEE-ACA3-DFDF265A277F}">
      <dgm:prSet phldrT="[Text]" phldr="0"/>
      <dgm:spPr/>
      <dgm:t>
        <a:bodyPr/>
        <a:lstStyle/>
        <a:p>
          <a:r>
            <a:rPr lang="de-AT"/>
            <a:t>Einstellung</a:t>
          </a:r>
          <a:endParaRPr lang="de-AT" dirty="0"/>
        </a:p>
      </dgm:t>
    </dgm:pt>
    <dgm:pt modelId="{1A595345-B710-4A5B-BE71-337DCFDFC5B7}" type="parTrans" cxnId="{47E1C52C-1B48-4220-9454-D58086E59016}">
      <dgm:prSet/>
      <dgm:spPr/>
      <dgm:t>
        <a:bodyPr/>
        <a:lstStyle/>
        <a:p>
          <a:endParaRPr lang="de-AT"/>
        </a:p>
      </dgm:t>
    </dgm:pt>
    <dgm:pt modelId="{41FB701D-7ECF-4B9A-9A20-92023F29CA49}" type="sibTrans" cxnId="{47E1C52C-1B48-4220-9454-D58086E59016}">
      <dgm:prSet/>
      <dgm:spPr/>
      <dgm:t>
        <a:bodyPr/>
        <a:lstStyle/>
        <a:p>
          <a:endParaRPr lang="de-AT"/>
        </a:p>
      </dgm:t>
    </dgm:pt>
    <dgm:pt modelId="{B3A50FB6-7D5B-4C94-A944-68D3000D6768}">
      <dgm:prSet phldrT="[Text]" phldr="0"/>
      <dgm:spPr/>
      <dgm:t>
        <a:bodyPr/>
        <a:lstStyle/>
        <a:p>
          <a:r>
            <a:rPr lang="de-AT"/>
            <a:t>Fair Play, teamorientiert</a:t>
          </a:r>
          <a:endParaRPr lang="de-AT" dirty="0"/>
        </a:p>
      </dgm:t>
    </dgm:pt>
    <dgm:pt modelId="{89459BE2-5755-4741-AC90-ADC6D3EE7AC8}" type="parTrans" cxnId="{765425A5-04CA-4BB6-9E20-44C2CC8999F7}">
      <dgm:prSet/>
      <dgm:spPr/>
      <dgm:t>
        <a:bodyPr/>
        <a:lstStyle/>
        <a:p>
          <a:endParaRPr lang="de-AT"/>
        </a:p>
      </dgm:t>
    </dgm:pt>
    <dgm:pt modelId="{8DE70514-1100-4B13-86E9-F6CBFE5F676F}" type="sibTrans" cxnId="{765425A5-04CA-4BB6-9E20-44C2CC8999F7}">
      <dgm:prSet/>
      <dgm:spPr/>
      <dgm:t>
        <a:bodyPr/>
        <a:lstStyle/>
        <a:p>
          <a:endParaRPr lang="de-AT"/>
        </a:p>
      </dgm:t>
    </dgm:pt>
    <dgm:pt modelId="{E1CB239C-14B1-4F02-A04D-C5DEC760B253}">
      <dgm:prSet phldrT="[Text]" phldr="0"/>
      <dgm:spPr/>
      <dgm:t>
        <a:bodyPr/>
        <a:lstStyle/>
        <a:p>
          <a:r>
            <a:rPr lang="de-AT"/>
            <a:t>Teilnahme an Wettkämpfen</a:t>
          </a:r>
          <a:endParaRPr lang="de-AT" dirty="0"/>
        </a:p>
      </dgm:t>
    </dgm:pt>
    <dgm:pt modelId="{E161E7B6-C072-4FC0-9A1A-B49E89F6544E}" type="parTrans" cxnId="{C38BD9FA-7404-48DD-A025-E1DC90D61CF4}">
      <dgm:prSet/>
      <dgm:spPr/>
      <dgm:t>
        <a:bodyPr/>
        <a:lstStyle/>
        <a:p>
          <a:endParaRPr lang="de-AT"/>
        </a:p>
      </dgm:t>
    </dgm:pt>
    <dgm:pt modelId="{36064B31-FBC4-4C19-8ACC-34D4752AE826}" type="sibTrans" cxnId="{C38BD9FA-7404-48DD-A025-E1DC90D61CF4}">
      <dgm:prSet/>
      <dgm:spPr/>
      <dgm:t>
        <a:bodyPr/>
        <a:lstStyle/>
        <a:p>
          <a:endParaRPr lang="de-AT"/>
        </a:p>
      </dgm:t>
    </dgm:pt>
    <dgm:pt modelId="{C16BA5BA-0551-4F28-BA1A-7B73B7CF185B}">
      <dgm:prSet phldrT="[Text]" phldr="0"/>
      <dgm:spPr/>
      <dgm:t>
        <a:bodyPr/>
        <a:lstStyle/>
        <a:p>
          <a:r>
            <a:rPr lang="de-AT"/>
            <a:t>Teilnahme an mehrtägigen Veranstaltungen</a:t>
          </a:r>
          <a:endParaRPr lang="de-AT" dirty="0"/>
        </a:p>
      </dgm:t>
    </dgm:pt>
    <dgm:pt modelId="{3F3AF2EE-BDEF-484F-9BB2-4F3290676E06}" type="parTrans" cxnId="{34D5522F-DD40-4B55-BC97-83A0849D7BED}">
      <dgm:prSet/>
      <dgm:spPr/>
      <dgm:t>
        <a:bodyPr/>
        <a:lstStyle/>
        <a:p>
          <a:endParaRPr lang="de-AT"/>
        </a:p>
      </dgm:t>
    </dgm:pt>
    <dgm:pt modelId="{1571C7A0-05B3-46F1-BF9B-005102E7BC90}" type="sibTrans" cxnId="{34D5522F-DD40-4B55-BC97-83A0849D7BED}">
      <dgm:prSet/>
      <dgm:spPr/>
      <dgm:t>
        <a:bodyPr/>
        <a:lstStyle/>
        <a:p>
          <a:endParaRPr lang="de-AT"/>
        </a:p>
      </dgm:t>
    </dgm:pt>
    <dgm:pt modelId="{40ED0500-5A1B-49AC-B4BE-2A1DD8170B43}" type="pres">
      <dgm:prSet presAssocID="{AF7344F3-7E29-4B93-A955-816279D610BF}" presName="linearFlow" presStyleCnt="0">
        <dgm:presLayoutVars>
          <dgm:dir/>
          <dgm:resizeHandles val="exact"/>
        </dgm:presLayoutVars>
      </dgm:prSet>
      <dgm:spPr/>
    </dgm:pt>
    <dgm:pt modelId="{8062A105-4457-450C-ABF1-13C311383E42}" type="pres">
      <dgm:prSet presAssocID="{7306628D-4452-4AED-BEF0-DB8BE1093475}" presName="composite" presStyleCnt="0"/>
      <dgm:spPr/>
    </dgm:pt>
    <dgm:pt modelId="{E0D4F2EC-E749-49C6-B404-F9CFEF67D20A}" type="pres">
      <dgm:prSet presAssocID="{7306628D-4452-4AED-BEF0-DB8BE1093475}" presName="imgShp" presStyleLbl="fgImgPlace1" presStyleIdx="0" presStyleCnt="7"/>
      <dgm:spPr>
        <a:blipFill>
          <a:blip xmlns:r="http://schemas.openxmlformats.org/officeDocument/2006/relationships" r:embed="rId1"/>
          <a:srcRect/>
          <a:stretch>
            <a:fillRect l="-3000" r="-3000"/>
          </a:stretch>
        </a:blipFill>
      </dgm:spPr>
    </dgm:pt>
    <dgm:pt modelId="{3EC8CC22-CE84-4D36-8E4B-8CB6F6692494}" type="pres">
      <dgm:prSet presAssocID="{7306628D-4452-4AED-BEF0-DB8BE1093475}" presName="txShp" presStyleLbl="node1" presStyleIdx="0" presStyleCnt="7">
        <dgm:presLayoutVars>
          <dgm:bulletEnabled val="1"/>
        </dgm:presLayoutVars>
      </dgm:prSet>
      <dgm:spPr/>
    </dgm:pt>
    <dgm:pt modelId="{F2479E5C-A6D5-420B-949D-C1B6311B7200}" type="pres">
      <dgm:prSet presAssocID="{D686132D-AEA2-4561-9025-6DE93276D4D5}" presName="spacing" presStyleCnt="0"/>
      <dgm:spPr/>
    </dgm:pt>
    <dgm:pt modelId="{D031DFC4-91E1-4C2A-AE22-6A1DD7E46B9E}" type="pres">
      <dgm:prSet presAssocID="{E719234B-E16A-4EF8-96CD-0A307888E683}" presName="composite" presStyleCnt="0"/>
      <dgm:spPr/>
    </dgm:pt>
    <dgm:pt modelId="{FB7E2901-05F4-4475-AE4C-E6D4D521EE8A}" type="pres">
      <dgm:prSet presAssocID="{E719234B-E16A-4EF8-96CD-0A307888E683}" presName="imgShp" presStyleLbl="fgImgPlace1" presStyleIdx="1" presStyleCnt="7"/>
      <dgm:spPr>
        <a:blipFill>
          <a:blip xmlns:r="http://schemas.openxmlformats.org/officeDocument/2006/relationships" r:embed="rId1"/>
          <a:srcRect/>
          <a:stretch>
            <a:fillRect l="-3000" r="-3000"/>
          </a:stretch>
        </a:blipFill>
      </dgm:spPr>
    </dgm:pt>
    <dgm:pt modelId="{BE184980-3040-4BAD-BB27-02B678CB7776}" type="pres">
      <dgm:prSet presAssocID="{E719234B-E16A-4EF8-96CD-0A307888E683}" presName="txShp" presStyleLbl="node1" presStyleIdx="1" presStyleCnt="7">
        <dgm:presLayoutVars>
          <dgm:bulletEnabled val="1"/>
        </dgm:presLayoutVars>
      </dgm:prSet>
      <dgm:spPr/>
    </dgm:pt>
    <dgm:pt modelId="{58032A3A-A579-43F0-B2C7-90511F1D96F2}" type="pres">
      <dgm:prSet presAssocID="{13129234-E844-4770-9A0F-57FD2612E6B6}" presName="spacing" presStyleCnt="0"/>
      <dgm:spPr/>
    </dgm:pt>
    <dgm:pt modelId="{6EF471A4-E503-4647-A553-F39494D939A0}" type="pres">
      <dgm:prSet presAssocID="{9AC1CD06-1B0B-4BFB-AC1E-8C73174AF843}" presName="composite" presStyleCnt="0"/>
      <dgm:spPr/>
    </dgm:pt>
    <dgm:pt modelId="{F4CA32F8-17E2-458B-9488-38BE94D2844B}" type="pres">
      <dgm:prSet presAssocID="{9AC1CD06-1B0B-4BFB-AC1E-8C73174AF843}" presName="imgShp" presStyleLbl="fgImgPlace1" presStyleIdx="2" presStyleCnt="7"/>
      <dgm:spPr>
        <a:blipFill>
          <a:blip xmlns:r="http://schemas.openxmlformats.org/officeDocument/2006/relationships" r:embed="rId1"/>
          <a:srcRect/>
          <a:stretch>
            <a:fillRect l="-3000" r="-3000"/>
          </a:stretch>
        </a:blipFill>
      </dgm:spPr>
    </dgm:pt>
    <dgm:pt modelId="{118E239A-662B-44AA-B15B-2ED3F5142DFB}" type="pres">
      <dgm:prSet presAssocID="{9AC1CD06-1B0B-4BFB-AC1E-8C73174AF843}" presName="txShp" presStyleLbl="node1" presStyleIdx="2" presStyleCnt="7">
        <dgm:presLayoutVars>
          <dgm:bulletEnabled val="1"/>
        </dgm:presLayoutVars>
      </dgm:prSet>
      <dgm:spPr/>
    </dgm:pt>
    <dgm:pt modelId="{26A74E86-1053-42A1-82C0-F2D62FCC1CC7}" type="pres">
      <dgm:prSet presAssocID="{5C449123-4A8E-45EF-8318-C411AB2BACCA}" presName="spacing" presStyleCnt="0"/>
      <dgm:spPr/>
    </dgm:pt>
    <dgm:pt modelId="{C94E2966-B3E6-4274-8546-7294FFB73F24}" type="pres">
      <dgm:prSet presAssocID="{1B7723D3-6472-4AEE-ACA3-DFDF265A277F}" presName="composite" presStyleCnt="0"/>
      <dgm:spPr/>
    </dgm:pt>
    <dgm:pt modelId="{EF5D5B33-E725-48A4-8C76-AAAD8ECC49C4}" type="pres">
      <dgm:prSet presAssocID="{1B7723D3-6472-4AEE-ACA3-DFDF265A277F}" presName="imgShp" presStyleLbl="fgImgPlace1" presStyleIdx="3" presStyleCnt="7"/>
      <dgm:spPr>
        <a:blipFill>
          <a:blip xmlns:r="http://schemas.openxmlformats.org/officeDocument/2006/relationships" r:embed="rId1"/>
          <a:srcRect/>
          <a:stretch>
            <a:fillRect l="-3000" r="-3000"/>
          </a:stretch>
        </a:blipFill>
      </dgm:spPr>
    </dgm:pt>
    <dgm:pt modelId="{52234D67-ECE3-431E-85AC-35BC30C5DDC6}" type="pres">
      <dgm:prSet presAssocID="{1B7723D3-6472-4AEE-ACA3-DFDF265A277F}" presName="txShp" presStyleLbl="node1" presStyleIdx="3" presStyleCnt="7">
        <dgm:presLayoutVars>
          <dgm:bulletEnabled val="1"/>
        </dgm:presLayoutVars>
      </dgm:prSet>
      <dgm:spPr/>
    </dgm:pt>
    <dgm:pt modelId="{575BB998-1E7B-4C6F-B2BE-8E3235E0A610}" type="pres">
      <dgm:prSet presAssocID="{41FB701D-7ECF-4B9A-9A20-92023F29CA49}" presName="spacing" presStyleCnt="0"/>
      <dgm:spPr/>
    </dgm:pt>
    <dgm:pt modelId="{EDEA8395-2EF4-4EF9-9BFE-040032DD4DDD}" type="pres">
      <dgm:prSet presAssocID="{B3A50FB6-7D5B-4C94-A944-68D3000D6768}" presName="composite" presStyleCnt="0"/>
      <dgm:spPr/>
    </dgm:pt>
    <dgm:pt modelId="{9070F541-3288-4A1A-A8A0-E648C19E4C6C}" type="pres">
      <dgm:prSet presAssocID="{B3A50FB6-7D5B-4C94-A944-68D3000D6768}" presName="imgShp" presStyleLbl="fgImgPlace1" presStyleIdx="4" presStyleCnt="7"/>
      <dgm:spPr>
        <a:blipFill>
          <a:blip xmlns:r="http://schemas.openxmlformats.org/officeDocument/2006/relationships" r:embed="rId1"/>
          <a:srcRect/>
          <a:stretch>
            <a:fillRect l="-3000" r="-3000"/>
          </a:stretch>
        </a:blipFill>
      </dgm:spPr>
    </dgm:pt>
    <dgm:pt modelId="{9B965532-0188-4805-A343-7555FDDFA503}" type="pres">
      <dgm:prSet presAssocID="{B3A50FB6-7D5B-4C94-A944-68D3000D6768}" presName="txShp" presStyleLbl="node1" presStyleIdx="4" presStyleCnt="7">
        <dgm:presLayoutVars>
          <dgm:bulletEnabled val="1"/>
        </dgm:presLayoutVars>
      </dgm:prSet>
      <dgm:spPr/>
    </dgm:pt>
    <dgm:pt modelId="{927A87F3-892F-4F6C-9669-31119B5B71D0}" type="pres">
      <dgm:prSet presAssocID="{8DE70514-1100-4B13-86E9-F6CBFE5F676F}" presName="spacing" presStyleCnt="0"/>
      <dgm:spPr/>
    </dgm:pt>
    <dgm:pt modelId="{A8E9D4AC-C9A0-4307-B239-0DEFBBB10123}" type="pres">
      <dgm:prSet presAssocID="{E1CB239C-14B1-4F02-A04D-C5DEC760B253}" presName="composite" presStyleCnt="0"/>
      <dgm:spPr/>
    </dgm:pt>
    <dgm:pt modelId="{86A5FC95-6454-46BB-9332-EC659CE8BCBB}" type="pres">
      <dgm:prSet presAssocID="{E1CB239C-14B1-4F02-A04D-C5DEC760B253}" presName="imgShp" presStyleLbl="fgImgPlace1" presStyleIdx="5" presStyleCnt="7"/>
      <dgm:spPr>
        <a:blipFill>
          <a:blip xmlns:r="http://schemas.openxmlformats.org/officeDocument/2006/relationships" r:embed="rId1"/>
          <a:srcRect/>
          <a:stretch>
            <a:fillRect l="-3000" r="-3000"/>
          </a:stretch>
        </a:blipFill>
      </dgm:spPr>
    </dgm:pt>
    <dgm:pt modelId="{2B1AD27B-CB21-46EE-8977-CF6783D2CB8D}" type="pres">
      <dgm:prSet presAssocID="{E1CB239C-14B1-4F02-A04D-C5DEC760B253}" presName="txShp" presStyleLbl="node1" presStyleIdx="5" presStyleCnt="7">
        <dgm:presLayoutVars>
          <dgm:bulletEnabled val="1"/>
        </dgm:presLayoutVars>
      </dgm:prSet>
      <dgm:spPr/>
    </dgm:pt>
    <dgm:pt modelId="{921BB355-4CC1-4D2A-9BB9-567B3DDBD35D}" type="pres">
      <dgm:prSet presAssocID="{36064B31-FBC4-4C19-8ACC-34D4752AE826}" presName="spacing" presStyleCnt="0"/>
      <dgm:spPr/>
    </dgm:pt>
    <dgm:pt modelId="{6D2FF84E-7ACC-4190-B2B2-A4C18FBE39BF}" type="pres">
      <dgm:prSet presAssocID="{C16BA5BA-0551-4F28-BA1A-7B73B7CF185B}" presName="composite" presStyleCnt="0"/>
      <dgm:spPr/>
    </dgm:pt>
    <dgm:pt modelId="{3ED22189-F685-4B94-BC13-7DDB68F98BDC}" type="pres">
      <dgm:prSet presAssocID="{C16BA5BA-0551-4F28-BA1A-7B73B7CF185B}" presName="imgShp" presStyleLbl="fgImgPlace1" presStyleIdx="6" presStyleCnt="7"/>
      <dgm:spPr>
        <a:blipFill>
          <a:blip xmlns:r="http://schemas.openxmlformats.org/officeDocument/2006/relationships" r:embed="rId1"/>
          <a:srcRect/>
          <a:stretch>
            <a:fillRect l="-3000" r="-3000"/>
          </a:stretch>
        </a:blipFill>
      </dgm:spPr>
    </dgm:pt>
    <dgm:pt modelId="{34BA6F2F-B196-40EF-B30A-20EABE5B8CDF}" type="pres">
      <dgm:prSet presAssocID="{C16BA5BA-0551-4F28-BA1A-7B73B7CF185B}" presName="txShp" presStyleLbl="node1" presStyleIdx="6" presStyleCnt="7">
        <dgm:presLayoutVars>
          <dgm:bulletEnabled val="1"/>
        </dgm:presLayoutVars>
      </dgm:prSet>
      <dgm:spPr/>
    </dgm:pt>
  </dgm:ptLst>
  <dgm:cxnLst>
    <dgm:cxn modelId="{7B4DF90C-137C-4995-B459-1BAA427FF5E7}" type="presOf" srcId="{7306628D-4452-4AED-BEF0-DB8BE1093475}" destId="{3EC8CC22-CE84-4D36-8E4B-8CB6F6692494}" srcOrd="0" destOrd="0" presId="urn:microsoft.com/office/officeart/2005/8/layout/vList3"/>
    <dgm:cxn modelId="{47E1C52C-1B48-4220-9454-D58086E59016}" srcId="{AF7344F3-7E29-4B93-A955-816279D610BF}" destId="{1B7723D3-6472-4AEE-ACA3-DFDF265A277F}" srcOrd="3" destOrd="0" parTransId="{1A595345-B710-4A5B-BE71-337DCFDFC5B7}" sibTransId="{41FB701D-7ECF-4B9A-9A20-92023F29CA49}"/>
    <dgm:cxn modelId="{34D5522F-DD40-4B55-BC97-83A0849D7BED}" srcId="{AF7344F3-7E29-4B93-A955-816279D610BF}" destId="{C16BA5BA-0551-4F28-BA1A-7B73B7CF185B}" srcOrd="6" destOrd="0" parTransId="{3F3AF2EE-BDEF-484F-9BB2-4F3290676E06}" sibTransId="{1571C7A0-05B3-46F1-BF9B-005102E7BC90}"/>
    <dgm:cxn modelId="{97024532-DCFD-4F18-96B8-16E7C64806CE}" type="presOf" srcId="{C16BA5BA-0551-4F28-BA1A-7B73B7CF185B}" destId="{34BA6F2F-B196-40EF-B30A-20EABE5B8CDF}" srcOrd="0" destOrd="0" presId="urn:microsoft.com/office/officeart/2005/8/layout/vList3"/>
    <dgm:cxn modelId="{277D4A67-B47C-45FB-98DB-CBEE18B37680}" srcId="{AF7344F3-7E29-4B93-A955-816279D610BF}" destId="{7306628D-4452-4AED-BEF0-DB8BE1093475}" srcOrd="0" destOrd="0" parTransId="{9D441D54-6B33-45C4-B7DF-F50420496F4E}" sibTransId="{D686132D-AEA2-4561-9025-6DE93276D4D5}"/>
    <dgm:cxn modelId="{FFEDE591-01E3-4D6B-8825-50EE98DC5529}" srcId="{AF7344F3-7E29-4B93-A955-816279D610BF}" destId="{E719234B-E16A-4EF8-96CD-0A307888E683}" srcOrd="1" destOrd="0" parTransId="{55EC4F0F-B945-4C33-81C8-9184AF93A746}" sibTransId="{13129234-E844-4770-9A0F-57FD2612E6B6}"/>
    <dgm:cxn modelId="{1485F791-53D9-450A-9115-EB0411EA2D2C}" type="presOf" srcId="{9AC1CD06-1B0B-4BFB-AC1E-8C73174AF843}" destId="{118E239A-662B-44AA-B15B-2ED3F5142DFB}" srcOrd="0" destOrd="0" presId="urn:microsoft.com/office/officeart/2005/8/layout/vList3"/>
    <dgm:cxn modelId="{765425A5-04CA-4BB6-9E20-44C2CC8999F7}" srcId="{AF7344F3-7E29-4B93-A955-816279D610BF}" destId="{B3A50FB6-7D5B-4C94-A944-68D3000D6768}" srcOrd="4" destOrd="0" parTransId="{89459BE2-5755-4741-AC90-ADC6D3EE7AC8}" sibTransId="{8DE70514-1100-4B13-86E9-F6CBFE5F676F}"/>
    <dgm:cxn modelId="{7402DFA5-23EE-402D-B816-460024DFF23C}" type="presOf" srcId="{E1CB239C-14B1-4F02-A04D-C5DEC760B253}" destId="{2B1AD27B-CB21-46EE-8977-CF6783D2CB8D}" srcOrd="0" destOrd="0" presId="urn:microsoft.com/office/officeart/2005/8/layout/vList3"/>
    <dgm:cxn modelId="{8CD0C3BE-9D0F-4A70-BABD-27E0A494A8A7}" srcId="{AF7344F3-7E29-4B93-A955-816279D610BF}" destId="{9AC1CD06-1B0B-4BFB-AC1E-8C73174AF843}" srcOrd="2" destOrd="0" parTransId="{7AEA1BB1-14BA-4BCA-8D5B-11F820DE38D5}" sibTransId="{5C449123-4A8E-45EF-8318-C411AB2BACCA}"/>
    <dgm:cxn modelId="{E54D7ECF-0826-4A02-88EC-BB01553AFE67}" type="presOf" srcId="{1B7723D3-6472-4AEE-ACA3-DFDF265A277F}" destId="{52234D67-ECE3-431E-85AC-35BC30C5DDC6}" srcOrd="0" destOrd="0" presId="urn:microsoft.com/office/officeart/2005/8/layout/vList3"/>
    <dgm:cxn modelId="{BD5CB7D2-A452-4386-91EE-D9BFA72A6415}" type="presOf" srcId="{E719234B-E16A-4EF8-96CD-0A307888E683}" destId="{BE184980-3040-4BAD-BB27-02B678CB7776}" srcOrd="0" destOrd="0" presId="urn:microsoft.com/office/officeart/2005/8/layout/vList3"/>
    <dgm:cxn modelId="{6F045BF2-4FA9-46A4-AD32-9282A84414F6}" type="presOf" srcId="{AF7344F3-7E29-4B93-A955-816279D610BF}" destId="{40ED0500-5A1B-49AC-B4BE-2A1DD8170B43}" srcOrd="0" destOrd="0" presId="urn:microsoft.com/office/officeart/2005/8/layout/vList3"/>
    <dgm:cxn modelId="{C38BD9FA-7404-48DD-A025-E1DC90D61CF4}" srcId="{AF7344F3-7E29-4B93-A955-816279D610BF}" destId="{E1CB239C-14B1-4F02-A04D-C5DEC760B253}" srcOrd="5" destOrd="0" parTransId="{E161E7B6-C072-4FC0-9A1A-B49E89F6544E}" sibTransId="{36064B31-FBC4-4C19-8ACC-34D4752AE826}"/>
    <dgm:cxn modelId="{2E9EE6FB-90CB-4350-B038-CD8129034185}" type="presOf" srcId="{B3A50FB6-7D5B-4C94-A944-68D3000D6768}" destId="{9B965532-0188-4805-A343-7555FDDFA503}" srcOrd="0" destOrd="0" presId="urn:microsoft.com/office/officeart/2005/8/layout/vList3"/>
    <dgm:cxn modelId="{B9FBFC07-3322-4ABC-BA49-88C98563298F}" type="presParOf" srcId="{40ED0500-5A1B-49AC-B4BE-2A1DD8170B43}" destId="{8062A105-4457-450C-ABF1-13C311383E42}" srcOrd="0" destOrd="0" presId="urn:microsoft.com/office/officeart/2005/8/layout/vList3"/>
    <dgm:cxn modelId="{E512B5C3-52AD-4013-9CA0-1FABB475E0E5}" type="presParOf" srcId="{8062A105-4457-450C-ABF1-13C311383E42}" destId="{E0D4F2EC-E749-49C6-B404-F9CFEF67D20A}" srcOrd="0" destOrd="0" presId="urn:microsoft.com/office/officeart/2005/8/layout/vList3"/>
    <dgm:cxn modelId="{CA5F01F0-8710-4EEC-AB3D-187FCB83CFD8}" type="presParOf" srcId="{8062A105-4457-450C-ABF1-13C311383E42}" destId="{3EC8CC22-CE84-4D36-8E4B-8CB6F6692494}" srcOrd="1" destOrd="0" presId="urn:microsoft.com/office/officeart/2005/8/layout/vList3"/>
    <dgm:cxn modelId="{53660AE2-9561-4AF3-8434-795556B12FD5}" type="presParOf" srcId="{40ED0500-5A1B-49AC-B4BE-2A1DD8170B43}" destId="{F2479E5C-A6D5-420B-949D-C1B6311B7200}" srcOrd="1" destOrd="0" presId="urn:microsoft.com/office/officeart/2005/8/layout/vList3"/>
    <dgm:cxn modelId="{8950F20F-5781-4CDD-B4E3-56BEBBACC911}" type="presParOf" srcId="{40ED0500-5A1B-49AC-B4BE-2A1DD8170B43}" destId="{D031DFC4-91E1-4C2A-AE22-6A1DD7E46B9E}" srcOrd="2" destOrd="0" presId="urn:microsoft.com/office/officeart/2005/8/layout/vList3"/>
    <dgm:cxn modelId="{C1BFD7AE-8488-4C12-A7B8-991BD9D9CD3D}" type="presParOf" srcId="{D031DFC4-91E1-4C2A-AE22-6A1DD7E46B9E}" destId="{FB7E2901-05F4-4475-AE4C-E6D4D521EE8A}" srcOrd="0" destOrd="0" presId="urn:microsoft.com/office/officeart/2005/8/layout/vList3"/>
    <dgm:cxn modelId="{884DD4B0-A8BA-41C4-A017-A07CD5FE5554}" type="presParOf" srcId="{D031DFC4-91E1-4C2A-AE22-6A1DD7E46B9E}" destId="{BE184980-3040-4BAD-BB27-02B678CB7776}" srcOrd="1" destOrd="0" presId="urn:microsoft.com/office/officeart/2005/8/layout/vList3"/>
    <dgm:cxn modelId="{73E06EAB-32B1-4D21-A382-346EB17D9423}" type="presParOf" srcId="{40ED0500-5A1B-49AC-B4BE-2A1DD8170B43}" destId="{58032A3A-A579-43F0-B2C7-90511F1D96F2}" srcOrd="3" destOrd="0" presId="urn:microsoft.com/office/officeart/2005/8/layout/vList3"/>
    <dgm:cxn modelId="{3D20C89A-2B4F-44CB-9C96-5029F395681B}" type="presParOf" srcId="{40ED0500-5A1B-49AC-B4BE-2A1DD8170B43}" destId="{6EF471A4-E503-4647-A553-F39494D939A0}" srcOrd="4" destOrd="0" presId="urn:microsoft.com/office/officeart/2005/8/layout/vList3"/>
    <dgm:cxn modelId="{BD8066EA-0574-42C7-8E0C-F08EFCF3369C}" type="presParOf" srcId="{6EF471A4-E503-4647-A553-F39494D939A0}" destId="{F4CA32F8-17E2-458B-9488-38BE94D2844B}" srcOrd="0" destOrd="0" presId="urn:microsoft.com/office/officeart/2005/8/layout/vList3"/>
    <dgm:cxn modelId="{21100648-4245-4633-9D11-4B27EA4B0E0D}" type="presParOf" srcId="{6EF471A4-E503-4647-A553-F39494D939A0}" destId="{118E239A-662B-44AA-B15B-2ED3F5142DFB}" srcOrd="1" destOrd="0" presId="urn:microsoft.com/office/officeart/2005/8/layout/vList3"/>
    <dgm:cxn modelId="{B171872C-8173-433F-848B-2F086411AE61}" type="presParOf" srcId="{40ED0500-5A1B-49AC-B4BE-2A1DD8170B43}" destId="{26A74E86-1053-42A1-82C0-F2D62FCC1CC7}" srcOrd="5" destOrd="0" presId="urn:microsoft.com/office/officeart/2005/8/layout/vList3"/>
    <dgm:cxn modelId="{BF5DAE61-29CE-419D-A496-86C59F34B94A}" type="presParOf" srcId="{40ED0500-5A1B-49AC-B4BE-2A1DD8170B43}" destId="{C94E2966-B3E6-4274-8546-7294FFB73F24}" srcOrd="6" destOrd="0" presId="urn:microsoft.com/office/officeart/2005/8/layout/vList3"/>
    <dgm:cxn modelId="{F8818E0D-8D91-45CA-A691-86CE3814BC81}" type="presParOf" srcId="{C94E2966-B3E6-4274-8546-7294FFB73F24}" destId="{EF5D5B33-E725-48A4-8C76-AAAD8ECC49C4}" srcOrd="0" destOrd="0" presId="urn:microsoft.com/office/officeart/2005/8/layout/vList3"/>
    <dgm:cxn modelId="{F2452A48-4D55-44E4-A376-CA6DBCC757FD}" type="presParOf" srcId="{C94E2966-B3E6-4274-8546-7294FFB73F24}" destId="{52234D67-ECE3-431E-85AC-35BC30C5DDC6}" srcOrd="1" destOrd="0" presId="urn:microsoft.com/office/officeart/2005/8/layout/vList3"/>
    <dgm:cxn modelId="{E09AA995-A54D-42FA-90CA-F6826879BA8A}" type="presParOf" srcId="{40ED0500-5A1B-49AC-B4BE-2A1DD8170B43}" destId="{575BB998-1E7B-4C6F-B2BE-8E3235E0A610}" srcOrd="7" destOrd="0" presId="urn:microsoft.com/office/officeart/2005/8/layout/vList3"/>
    <dgm:cxn modelId="{BB4C0C30-9079-4AB0-9BD7-423A0A5859C8}" type="presParOf" srcId="{40ED0500-5A1B-49AC-B4BE-2A1DD8170B43}" destId="{EDEA8395-2EF4-4EF9-9BFE-040032DD4DDD}" srcOrd="8" destOrd="0" presId="urn:microsoft.com/office/officeart/2005/8/layout/vList3"/>
    <dgm:cxn modelId="{BE7994FF-2EA0-4E34-9A9B-5313FA1BFE7B}" type="presParOf" srcId="{EDEA8395-2EF4-4EF9-9BFE-040032DD4DDD}" destId="{9070F541-3288-4A1A-A8A0-E648C19E4C6C}" srcOrd="0" destOrd="0" presId="urn:microsoft.com/office/officeart/2005/8/layout/vList3"/>
    <dgm:cxn modelId="{5E72D79B-E528-489B-A89D-B7CA4FEEB81D}" type="presParOf" srcId="{EDEA8395-2EF4-4EF9-9BFE-040032DD4DDD}" destId="{9B965532-0188-4805-A343-7555FDDFA503}" srcOrd="1" destOrd="0" presId="urn:microsoft.com/office/officeart/2005/8/layout/vList3"/>
    <dgm:cxn modelId="{9CA6DDF0-00B4-4B52-B3E7-76F786065B09}" type="presParOf" srcId="{40ED0500-5A1B-49AC-B4BE-2A1DD8170B43}" destId="{927A87F3-892F-4F6C-9669-31119B5B71D0}" srcOrd="9" destOrd="0" presId="urn:microsoft.com/office/officeart/2005/8/layout/vList3"/>
    <dgm:cxn modelId="{CE7ED3EC-4900-43B8-B32A-F9737895E615}" type="presParOf" srcId="{40ED0500-5A1B-49AC-B4BE-2A1DD8170B43}" destId="{A8E9D4AC-C9A0-4307-B239-0DEFBBB10123}" srcOrd="10" destOrd="0" presId="urn:microsoft.com/office/officeart/2005/8/layout/vList3"/>
    <dgm:cxn modelId="{B8AAC58A-7E6A-48EC-9749-A90FEA58F140}" type="presParOf" srcId="{A8E9D4AC-C9A0-4307-B239-0DEFBBB10123}" destId="{86A5FC95-6454-46BB-9332-EC659CE8BCBB}" srcOrd="0" destOrd="0" presId="urn:microsoft.com/office/officeart/2005/8/layout/vList3"/>
    <dgm:cxn modelId="{13951360-3E24-454A-8C52-D2D51101BB6C}" type="presParOf" srcId="{A8E9D4AC-C9A0-4307-B239-0DEFBBB10123}" destId="{2B1AD27B-CB21-46EE-8977-CF6783D2CB8D}" srcOrd="1" destOrd="0" presId="urn:microsoft.com/office/officeart/2005/8/layout/vList3"/>
    <dgm:cxn modelId="{3EC484FB-EF27-40F1-90B7-3B15E71834A6}" type="presParOf" srcId="{40ED0500-5A1B-49AC-B4BE-2A1DD8170B43}" destId="{921BB355-4CC1-4D2A-9BB9-567B3DDBD35D}" srcOrd="11" destOrd="0" presId="urn:microsoft.com/office/officeart/2005/8/layout/vList3"/>
    <dgm:cxn modelId="{BB4EAB61-4536-452F-829D-E8A9215580A5}" type="presParOf" srcId="{40ED0500-5A1B-49AC-B4BE-2A1DD8170B43}" destId="{6D2FF84E-7ACC-4190-B2B2-A4C18FBE39BF}" srcOrd="12" destOrd="0" presId="urn:microsoft.com/office/officeart/2005/8/layout/vList3"/>
    <dgm:cxn modelId="{9FC694E0-FE74-456D-90DC-CD5F20F62A47}" type="presParOf" srcId="{6D2FF84E-7ACC-4190-B2B2-A4C18FBE39BF}" destId="{3ED22189-F685-4B94-BC13-7DDB68F98BDC}" srcOrd="0" destOrd="0" presId="urn:microsoft.com/office/officeart/2005/8/layout/vList3"/>
    <dgm:cxn modelId="{7D9C3E72-90C9-4033-A64E-1C434DE55A4B}" type="presParOf" srcId="{6D2FF84E-7ACC-4190-B2B2-A4C18FBE39BF}" destId="{34BA6F2F-B196-40EF-B30A-20EABE5B8CD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465A9F-94EB-47D6-ACCB-A41D6A4F9D6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e-AT"/>
        </a:p>
      </dgm:t>
    </dgm:pt>
    <dgm:pt modelId="{340EBF7F-3C31-4C5B-9D5B-9649A171356D}">
      <dgm:prSet phldrT="[Text]" phldr="0" custT="1"/>
      <dgm:spPr/>
      <dgm:t>
        <a:bodyPr/>
        <a:lstStyle/>
        <a:p>
          <a:r>
            <a:rPr lang="de-AT" sz="2000" dirty="0"/>
            <a:t>Hygiene (Körper, Bekleidung</a:t>
          </a:r>
          <a:r>
            <a:rPr lang="de-AT" sz="2700" dirty="0"/>
            <a:t>)</a:t>
          </a:r>
        </a:p>
      </dgm:t>
    </dgm:pt>
    <dgm:pt modelId="{5787C951-D5BB-45CB-9961-223DB20A0365}" type="parTrans" cxnId="{F8A88DF1-3DC2-4491-9C09-C4EEBF41D995}">
      <dgm:prSet/>
      <dgm:spPr/>
      <dgm:t>
        <a:bodyPr/>
        <a:lstStyle/>
        <a:p>
          <a:endParaRPr lang="de-AT"/>
        </a:p>
      </dgm:t>
    </dgm:pt>
    <dgm:pt modelId="{055C080C-2FFF-4B40-AC31-C0C68D744D22}" type="sibTrans" cxnId="{F8A88DF1-3DC2-4491-9C09-C4EEBF41D995}">
      <dgm:prSet/>
      <dgm:spPr/>
      <dgm:t>
        <a:bodyPr/>
        <a:lstStyle/>
        <a:p>
          <a:endParaRPr lang="de-AT"/>
        </a:p>
      </dgm:t>
    </dgm:pt>
    <dgm:pt modelId="{18F2CC94-E199-44FA-A377-D7DA2F700314}">
      <dgm:prSet phldrT="[Text]" phldr="0" custT="1"/>
      <dgm:spPr/>
      <dgm:t>
        <a:bodyPr/>
        <a:lstStyle/>
        <a:p>
          <a:r>
            <a:rPr lang="de-AT" sz="2000" dirty="0"/>
            <a:t>Schmuck, Piercings</a:t>
          </a:r>
        </a:p>
      </dgm:t>
    </dgm:pt>
    <dgm:pt modelId="{1FB833AB-9BE7-4542-8E90-6A5AD5144630}" type="parTrans" cxnId="{E95CCB5B-0B0B-4ABC-9D9C-45C0191065BB}">
      <dgm:prSet/>
      <dgm:spPr/>
      <dgm:t>
        <a:bodyPr/>
        <a:lstStyle/>
        <a:p>
          <a:endParaRPr lang="de-AT"/>
        </a:p>
      </dgm:t>
    </dgm:pt>
    <dgm:pt modelId="{BFB4CD39-574E-4092-BC9E-6C23231DDAE1}" type="sibTrans" cxnId="{E95CCB5B-0B0B-4ABC-9D9C-45C0191065BB}">
      <dgm:prSet/>
      <dgm:spPr/>
      <dgm:t>
        <a:bodyPr/>
        <a:lstStyle/>
        <a:p>
          <a:endParaRPr lang="de-AT"/>
        </a:p>
      </dgm:t>
    </dgm:pt>
    <dgm:pt modelId="{D493BB4E-3A44-4DBC-9B33-8894A3AD2C1E}">
      <dgm:prSet phldrT="[Text]" phldr="0" custT="1"/>
      <dgm:spPr/>
      <dgm:t>
        <a:bodyPr/>
        <a:lstStyle/>
        <a:p>
          <a:r>
            <a:rPr lang="de-AT" sz="2000" dirty="0"/>
            <a:t>Haare</a:t>
          </a:r>
        </a:p>
      </dgm:t>
    </dgm:pt>
    <dgm:pt modelId="{9FD6F6CF-0270-441F-ADBD-54C6F1E0CC81}" type="parTrans" cxnId="{B8865861-AE78-4C8E-B8B2-6256A9524EE5}">
      <dgm:prSet/>
      <dgm:spPr/>
      <dgm:t>
        <a:bodyPr/>
        <a:lstStyle/>
        <a:p>
          <a:endParaRPr lang="de-AT"/>
        </a:p>
      </dgm:t>
    </dgm:pt>
    <dgm:pt modelId="{586B2FA6-6A28-45FC-9199-795EC505DA28}" type="sibTrans" cxnId="{B8865861-AE78-4C8E-B8B2-6256A9524EE5}">
      <dgm:prSet/>
      <dgm:spPr/>
      <dgm:t>
        <a:bodyPr/>
        <a:lstStyle/>
        <a:p>
          <a:endParaRPr lang="de-AT"/>
        </a:p>
      </dgm:t>
    </dgm:pt>
    <dgm:pt modelId="{633D1AF9-5968-492A-88BD-C53A9BF04433}" type="pres">
      <dgm:prSet presAssocID="{B6465A9F-94EB-47D6-ACCB-A41D6A4F9D6B}" presName="linearFlow" presStyleCnt="0">
        <dgm:presLayoutVars>
          <dgm:dir/>
          <dgm:resizeHandles val="exact"/>
        </dgm:presLayoutVars>
      </dgm:prSet>
      <dgm:spPr/>
    </dgm:pt>
    <dgm:pt modelId="{645A38BF-DBD3-448B-862C-6BBB4C1F7F11}" type="pres">
      <dgm:prSet presAssocID="{340EBF7F-3C31-4C5B-9D5B-9649A171356D}" presName="composite" presStyleCnt="0"/>
      <dgm:spPr/>
    </dgm:pt>
    <dgm:pt modelId="{397B6F89-9792-4712-9CB9-5AEDEE26A27F}" type="pres">
      <dgm:prSet presAssocID="{340EBF7F-3C31-4C5B-9D5B-9649A171356D}" presName="imgShp" presStyleLbl="fgImgPlace1" presStyleIdx="0" presStyleCnt="3"/>
      <dgm:spPr>
        <a:blipFill>
          <a:blip xmlns:r="http://schemas.openxmlformats.org/officeDocument/2006/relationships" r:embed="rId1"/>
          <a:srcRect/>
          <a:stretch>
            <a:fillRect l="-3000" r="-3000"/>
          </a:stretch>
        </a:blipFill>
      </dgm:spPr>
    </dgm:pt>
    <dgm:pt modelId="{1E077352-016F-496F-A4BE-EF22C689DA1F}" type="pres">
      <dgm:prSet presAssocID="{340EBF7F-3C31-4C5B-9D5B-9649A171356D}" presName="txShp" presStyleLbl="node1" presStyleIdx="0" presStyleCnt="3">
        <dgm:presLayoutVars>
          <dgm:bulletEnabled val="1"/>
        </dgm:presLayoutVars>
      </dgm:prSet>
      <dgm:spPr/>
    </dgm:pt>
    <dgm:pt modelId="{AA19A846-84B6-46DA-B5D3-700052030CEE}" type="pres">
      <dgm:prSet presAssocID="{055C080C-2FFF-4B40-AC31-C0C68D744D22}" presName="spacing" presStyleCnt="0"/>
      <dgm:spPr/>
    </dgm:pt>
    <dgm:pt modelId="{A72373E3-9CE2-4A4A-B601-AA5BB76F1F9B}" type="pres">
      <dgm:prSet presAssocID="{18F2CC94-E199-44FA-A377-D7DA2F700314}" presName="composite" presStyleCnt="0"/>
      <dgm:spPr/>
    </dgm:pt>
    <dgm:pt modelId="{6756654B-05C5-4272-9EE7-20CA1139518A}" type="pres">
      <dgm:prSet presAssocID="{18F2CC94-E199-44FA-A377-D7DA2F700314}" presName="imgShp" presStyleLbl="fgImgPlace1" presStyleIdx="1" presStyleCnt="3"/>
      <dgm:spPr>
        <a:blipFill>
          <a:blip xmlns:r="http://schemas.openxmlformats.org/officeDocument/2006/relationships" r:embed="rId1"/>
          <a:srcRect/>
          <a:stretch>
            <a:fillRect l="-3000" r="-3000"/>
          </a:stretch>
        </a:blipFill>
      </dgm:spPr>
    </dgm:pt>
    <dgm:pt modelId="{7D0B9797-0B1B-478B-BBFF-2B018227988E}" type="pres">
      <dgm:prSet presAssocID="{18F2CC94-E199-44FA-A377-D7DA2F700314}" presName="txShp" presStyleLbl="node1" presStyleIdx="1" presStyleCnt="3">
        <dgm:presLayoutVars>
          <dgm:bulletEnabled val="1"/>
        </dgm:presLayoutVars>
      </dgm:prSet>
      <dgm:spPr/>
    </dgm:pt>
    <dgm:pt modelId="{F0044644-142C-4D03-8E4E-08CEEA95157A}" type="pres">
      <dgm:prSet presAssocID="{BFB4CD39-574E-4092-BC9E-6C23231DDAE1}" presName="spacing" presStyleCnt="0"/>
      <dgm:spPr/>
    </dgm:pt>
    <dgm:pt modelId="{673F7EBF-5DC8-4023-83F1-41BA46EF6016}" type="pres">
      <dgm:prSet presAssocID="{D493BB4E-3A44-4DBC-9B33-8894A3AD2C1E}" presName="composite" presStyleCnt="0"/>
      <dgm:spPr/>
    </dgm:pt>
    <dgm:pt modelId="{84AE0258-A9B3-4B4A-AF94-A1BF923DF3B9}" type="pres">
      <dgm:prSet presAssocID="{D493BB4E-3A44-4DBC-9B33-8894A3AD2C1E}" presName="imgShp" presStyleLbl="fgImgPlace1" presStyleIdx="2" presStyleCnt="3"/>
      <dgm:spPr>
        <a:blipFill>
          <a:blip xmlns:r="http://schemas.openxmlformats.org/officeDocument/2006/relationships" r:embed="rId1"/>
          <a:srcRect/>
          <a:stretch>
            <a:fillRect l="-3000" r="-3000"/>
          </a:stretch>
        </a:blipFill>
      </dgm:spPr>
    </dgm:pt>
    <dgm:pt modelId="{76132029-5908-41FB-A370-AF6E0342AEF7}" type="pres">
      <dgm:prSet presAssocID="{D493BB4E-3A44-4DBC-9B33-8894A3AD2C1E}" presName="txShp" presStyleLbl="node1" presStyleIdx="2" presStyleCnt="3">
        <dgm:presLayoutVars>
          <dgm:bulletEnabled val="1"/>
        </dgm:presLayoutVars>
      </dgm:prSet>
      <dgm:spPr/>
    </dgm:pt>
  </dgm:ptLst>
  <dgm:cxnLst>
    <dgm:cxn modelId="{E95CCB5B-0B0B-4ABC-9D9C-45C0191065BB}" srcId="{B6465A9F-94EB-47D6-ACCB-A41D6A4F9D6B}" destId="{18F2CC94-E199-44FA-A377-D7DA2F700314}" srcOrd="1" destOrd="0" parTransId="{1FB833AB-9BE7-4542-8E90-6A5AD5144630}" sibTransId="{BFB4CD39-574E-4092-BC9E-6C23231DDAE1}"/>
    <dgm:cxn modelId="{B8865861-AE78-4C8E-B8B2-6256A9524EE5}" srcId="{B6465A9F-94EB-47D6-ACCB-A41D6A4F9D6B}" destId="{D493BB4E-3A44-4DBC-9B33-8894A3AD2C1E}" srcOrd="2" destOrd="0" parTransId="{9FD6F6CF-0270-441F-ADBD-54C6F1E0CC81}" sibTransId="{586B2FA6-6A28-45FC-9199-795EC505DA28}"/>
    <dgm:cxn modelId="{4AF6F168-91E9-4A78-84C0-5328B4BB41F3}" type="presOf" srcId="{D493BB4E-3A44-4DBC-9B33-8894A3AD2C1E}" destId="{76132029-5908-41FB-A370-AF6E0342AEF7}" srcOrd="0" destOrd="0" presId="urn:microsoft.com/office/officeart/2005/8/layout/vList3"/>
    <dgm:cxn modelId="{E112146D-D65E-442F-A5AB-E3CD924267FB}" type="presOf" srcId="{18F2CC94-E199-44FA-A377-D7DA2F700314}" destId="{7D0B9797-0B1B-478B-BBFF-2B018227988E}" srcOrd="0" destOrd="0" presId="urn:microsoft.com/office/officeart/2005/8/layout/vList3"/>
    <dgm:cxn modelId="{A57C5156-E2B8-45AD-BA10-D38E24F9EF3D}" type="presOf" srcId="{B6465A9F-94EB-47D6-ACCB-A41D6A4F9D6B}" destId="{633D1AF9-5968-492A-88BD-C53A9BF04433}" srcOrd="0" destOrd="0" presId="urn:microsoft.com/office/officeart/2005/8/layout/vList3"/>
    <dgm:cxn modelId="{1B3A64C6-EE9F-49EB-9CEF-9D710ADAEF47}" type="presOf" srcId="{340EBF7F-3C31-4C5B-9D5B-9649A171356D}" destId="{1E077352-016F-496F-A4BE-EF22C689DA1F}" srcOrd="0" destOrd="0" presId="urn:microsoft.com/office/officeart/2005/8/layout/vList3"/>
    <dgm:cxn modelId="{F8A88DF1-3DC2-4491-9C09-C4EEBF41D995}" srcId="{B6465A9F-94EB-47D6-ACCB-A41D6A4F9D6B}" destId="{340EBF7F-3C31-4C5B-9D5B-9649A171356D}" srcOrd="0" destOrd="0" parTransId="{5787C951-D5BB-45CB-9961-223DB20A0365}" sibTransId="{055C080C-2FFF-4B40-AC31-C0C68D744D22}"/>
    <dgm:cxn modelId="{9EAE653E-0C7D-430C-BC82-A7A791E81137}" type="presParOf" srcId="{633D1AF9-5968-492A-88BD-C53A9BF04433}" destId="{645A38BF-DBD3-448B-862C-6BBB4C1F7F11}" srcOrd="0" destOrd="0" presId="urn:microsoft.com/office/officeart/2005/8/layout/vList3"/>
    <dgm:cxn modelId="{D24201E2-4895-406A-B673-6BC16F6D8856}" type="presParOf" srcId="{645A38BF-DBD3-448B-862C-6BBB4C1F7F11}" destId="{397B6F89-9792-4712-9CB9-5AEDEE26A27F}" srcOrd="0" destOrd="0" presId="urn:microsoft.com/office/officeart/2005/8/layout/vList3"/>
    <dgm:cxn modelId="{199CC080-8307-40C1-B2F1-9D37F223AA99}" type="presParOf" srcId="{645A38BF-DBD3-448B-862C-6BBB4C1F7F11}" destId="{1E077352-016F-496F-A4BE-EF22C689DA1F}" srcOrd="1" destOrd="0" presId="urn:microsoft.com/office/officeart/2005/8/layout/vList3"/>
    <dgm:cxn modelId="{FD265B90-61F8-41DB-9232-125B559FDF94}" type="presParOf" srcId="{633D1AF9-5968-492A-88BD-C53A9BF04433}" destId="{AA19A846-84B6-46DA-B5D3-700052030CEE}" srcOrd="1" destOrd="0" presId="urn:microsoft.com/office/officeart/2005/8/layout/vList3"/>
    <dgm:cxn modelId="{EF06A472-24E8-4FF3-BEA8-3ED8433CC134}" type="presParOf" srcId="{633D1AF9-5968-492A-88BD-C53A9BF04433}" destId="{A72373E3-9CE2-4A4A-B601-AA5BB76F1F9B}" srcOrd="2" destOrd="0" presId="urn:microsoft.com/office/officeart/2005/8/layout/vList3"/>
    <dgm:cxn modelId="{742D2321-082A-42F8-BB21-F47049BD8719}" type="presParOf" srcId="{A72373E3-9CE2-4A4A-B601-AA5BB76F1F9B}" destId="{6756654B-05C5-4272-9EE7-20CA1139518A}" srcOrd="0" destOrd="0" presId="urn:microsoft.com/office/officeart/2005/8/layout/vList3"/>
    <dgm:cxn modelId="{E582A29D-A892-4971-8E6E-2B4C2A9A8FA4}" type="presParOf" srcId="{A72373E3-9CE2-4A4A-B601-AA5BB76F1F9B}" destId="{7D0B9797-0B1B-478B-BBFF-2B018227988E}" srcOrd="1" destOrd="0" presId="urn:microsoft.com/office/officeart/2005/8/layout/vList3"/>
    <dgm:cxn modelId="{5B6037F7-4CD4-4D3E-9B41-8D3F1D77164E}" type="presParOf" srcId="{633D1AF9-5968-492A-88BD-C53A9BF04433}" destId="{F0044644-142C-4D03-8E4E-08CEEA95157A}" srcOrd="3" destOrd="0" presId="urn:microsoft.com/office/officeart/2005/8/layout/vList3"/>
    <dgm:cxn modelId="{C22849A7-DC6C-4A38-8DB8-0993E5C50731}" type="presParOf" srcId="{633D1AF9-5968-492A-88BD-C53A9BF04433}" destId="{673F7EBF-5DC8-4023-83F1-41BA46EF6016}" srcOrd="4" destOrd="0" presId="urn:microsoft.com/office/officeart/2005/8/layout/vList3"/>
    <dgm:cxn modelId="{EF6D06E4-069F-4EA5-BF5C-EA13FA326F08}" type="presParOf" srcId="{673F7EBF-5DC8-4023-83F1-41BA46EF6016}" destId="{84AE0258-A9B3-4B4A-AF94-A1BF923DF3B9}" srcOrd="0" destOrd="0" presId="urn:microsoft.com/office/officeart/2005/8/layout/vList3"/>
    <dgm:cxn modelId="{0450DEA3-EFCD-4DCB-A986-B7128ECC04A1}" type="presParOf" srcId="{673F7EBF-5DC8-4023-83F1-41BA46EF6016}" destId="{76132029-5908-41FB-A370-AF6E0342AEF7}"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0034D7-5083-4998-8B29-638507A3A5ED}"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de-AT"/>
        </a:p>
      </dgm:t>
    </dgm:pt>
    <dgm:pt modelId="{7BAF87EF-DFFC-4347-908C-625338429436}">
      <dgm:prSet phldrT="[Text]" phldr="0"/>
      <dgm:spPr/>
      <dgm:t>
        <a:bodyPr/>
        <a:lstStyle/>
        <a:p>
          <a:r>
            <a:rPr lang="de-AT" dirty="0"/>
            <a:t>Sportschüler</a:t>
          </a:r>
        </a:p>
      </dgm:t>
    </dgm:pt>
    <dgm:pt modelId="{6565733E-B72B-4849-8A10-652D1AC2271B}" type="parTrans" cxnId="{71B81B48-2DB0-4486-8A89-00593E18EB2F}">
      <dgm:prSet/>
      <dgm:spPr/>
      <dgm:t>
        <a:bodyPr/>
        <a:lstStyle/>
        <a:p>
          <a:endParaRPr lang="de-AT"/>
        </a:p>
      </dgm:t>
    </dgm:pt>
    <dgm:pt modelId="{3C2BC0C4-DD5A-4664-95CC-CD4CFC6BF932}" type="sibTrans" cxnId="{71B81B48-2DB0-4486-8A89-00593E18EB2F}">
      <dgm:prSet/>
      <dgm:spPr/>
      <dgm:t>
        <a:bodyPr/>
        <a:lstStyle/>
        <a:p>
          <a:endParaRPr lang="de-AT"/>
        </a:p>
      </dgm:t>
    </dgm:pt>
    <dgm:pt modelId="{936171FA-979D-4CA0-8A3A-DE746EC6383C}">
      <dgm:prSet phldrT="[Text]" phldr="0"/>
      <dgm:spPr/>
      <dgm:t>
        <a:bodyPr/>
        <a:lstStyle/>
        <a:p>
          <a:r>
            <a:rPr lang="de-AT" dirty="0"/>
            <a:t>mind. 2 T-Shirts</a:t>
          </a:r>
        </a:p>
      </dgm:t>
    </dgm:pt>
    <dgm:pt modelId="{94F3B0FD-C841-4AB4-8D8E-559E9367160A}" type="parTrans" cxnId="{4298C01F-C856-427C-A89F-F468B88B2B36}">
      <dgm:prSet/>
      <dgm:spPr/>
      <dgm:t>
        <a:bodyPr/>
        <a:lstStyle/>
        <a:p>
          <a:endParaRPr lang="de-AT"/>
        </a:p>
      </dgm:t>
    </dgm:pt>
    <dgm:pt modelId="{A424CEB3-532B-4846-9F8D-0E776596685D}" type="sibTrans" cxnId="{4298C01F-C856-427C-A89F-F468B88B2B36}">
      <dgm:prSet/>
      <dgm:spPr/>
      <dgm:t>
        <a:bodyPr/>
        <a:lstStyle/>
        <a:p>
          <a:endParaRPr lang="de-AT"/>
        </a:p>
      </dgm:t>
    </dgm:pt>
    <dgm:pt modelId="{572E5DCE-8A67-46A6-AD0F-AA6B8715F181}">
      <dgm:prSet phldrT="[Text]" phldr="0"/>
      <dgm:spPr/>
      <dgm:t>
        <a:bodyPr/>
        <a:lstStyle/>
        <a:p>
          <a:r>
            <a:rPr lang="de-AT" dirty="0"/>
            <a:t>2 Shorts</a:t>
          </a:r>
        </a:p>
      </dgm:t>
    </dgm:pt>
    <dgm:pt modelId="{B1590A66-C0DB-4FF7-84B5-9C3E36978705}" type="parTrans" cxnId="{FE5BAEA6-D1BF-4532-81F5-B71C78591440}">
      <dgm:prSet/>
      <dgm:spPr/>
      <dgm:t>
        <a:bodyPr/>
        <a:lstStyle/>
        <a:p>
          <a:endParaRPr lang="de-AT"/>
        </a:p>
      </dgm:t>
    </dgm:pt>
    <dgm:pt modelId="{6EE08838-2FBD-4CE0-ABDF-F677A288F8A3}" type="sibTrans" cxnId="{FE5BAEA6-D1BF-4532-81F5-B71C78591440}">
      <dgm:prSet/>
      <dgm:spPr/>
      <dgm:t>
        <a:bodyPr/>
        <a:lstStyle/>
        <a:p>
          <a:endParaRPr lang="de-AT"/>
        </a:p>
      </dgm:t>
    </dgm:pt>
    <dgm:pt modelId="{6237F3B2-8647-473D-B0FC-DA8C2039F779}">
      <dgm:prSet phldrT="[Text]" phldr="0"/>
      <dgm:spPr/>
      <dgm:t>
        <a:bodyPr/>
        <a:lstStyle/>
        <a:p>
          <a:r>
            <a:rPr lang="de-AT"/>
            <a:t>Trainingsjacke</a:t>
          </a:r>
          <a:endParaRPr lang="de-AT" dirty="0"/>
        </a:p>
      </dgm:t>
    </dgm:pt>
    <dgm:pt modelId="{2094C0DD-90C7-43CD-9025-8E32959C71D9}" type="parTrans" cxnId="{B135F928-6ADB-459F-AB9D-2883F9E80BBD}">
      <dgm:prSet/>
      <dgm:spPr/>
      <dgm:t>
        <a:bodyPr/>
        <a:lstStyle/>
        <a:p>
          <a:endParaRPr lang="de-AT"/>
        </a:p>
      </dgm:t>
    </dgm:pt>
    <dgm:pt modelId="{1AAB472C-73A9-4AB1-B8AA-3194C848D566}" type="sibTrans" cxnId="{B135F928-6ADB-459F-AB9D-2883F9E80BBD}">
      <dgm:prSet/>
      <dgm:spPr/>
      <dgm:t>
        <a:bodyPr/>
        <a:lstStyle/>
        <a:p>
          <a:endParaRPr lang="de-AT"/>
        </a:p>
      </dgm:t>
    </dgm:pt>
    <dgm:pt modelId="{4A47A7A1-5978-4764-B69D-181ABA75053E}">
      <dgm:prSet phldrT="[Text]" phldr="0"/>
      <dgm:spPr/>
      <dgm:t>
        <a:bodyPr/>
        <a:lstStyle/>
        <a:p>
          <a:r>
            <a:rPr lang="de-AT"/>
            <a:t>Trainingshose</a:t>
          </a:r>
          <a:endParaRPr lang="de-AT" dirty="0"/>
        </a:p>
      </dgm:t>
    </dgm:pt>
    <dgm:pt modelId="{C3C798DE-8F0D-4A8B-86D4-EC829015A734}" type="parTrans" cxnId="{BC21EC24-9653-4854-B174-FC521EC9BAF3}">
      <dgm:prSet/>
      <dgm:spPr/>
      <dgm:t>
        <a:bodyPr/>
        <a:lstStyle/>
        <a:p>
          <a:endParaRPr lang="de-AT"/>
        </a:p>
      </dgm:t>
    </dgm:pt>
    <dgm:pt modelId="{E5BACB70-B781-4E3A-A42B-A2259BA2A26F}" type="sibTrans" cxnId="{BC21EC24-9653-4854-B174-FC521EC9BAF3}">
      <dgm:prSet/>
      <dgm:spPr/>
      <dgm:t>
        <a:bodyPr/>
        <a:lstStyle/>
        <a:p>
          <a:endParaRPr lang="de-AT"/>
        </a:p>
      </dgm:t>
    </dgm:pt>
    <dgm:pt modelId="{5265D31E-1510-4796-9B79-BE11A10A2CE8}">
      <dgm:prSet phldrT="[Text]" phldr="0"/>
      <dgm:spPr/>
      <dgm:t>
        <a:bodyPr/>
        <a:lstStyle/>
        <a:p>
          <a:r>
            <a:rPr lang="de-AT"/>
            <a:t>Tasche</a:t>
          </a:r>
          <a:endParaRPr lang="de-AT" dirty="0"/>
        </a:p>
      </dgm:t>
    </dgm:pt>
    <dgm:pt modelId="{230F6A6E-D6D7-4B71-8FEC-0D263612EA45}" type="parTrans" cxnId="{78AE650F-392D-4938-AAF3-02E294DA66CA}">
      <dgm:prSet/>
      <dgm:spPr/>
      <dgm:t>
        <a:bodyPr/>
        <a:lstStyle/>
        <a:p>
          <a:endParaRPr lang="de-AT"/>
        </a:p>
      </dgm:t>
    </dgm:pt>
    <dgm:pt modelId="{75BE870A-261A-4931-82ED-08D969466800}" type="sibTrans" cxnId="{78AE650F-392D-4938-AAF3-02E294DA66CA}">
      <dgm:prSet/>
      <dgm:spPr/>
      <dgm:t>
        <a:bodyPr/>
        <a:lstStyle/>
        <a:p>
          <a:endParaRPr lang="de-AT"/>
        </a:p>
      </dgm:t>
    </dgm:pt>
    <dgm:pt modelId="{6C344E71-3872-4882-A071-D54895632380}">
      <dgm:prSet phldrT="[Text]" phldr="0"/>
      <dgm:spPr/>
      <dgm:t>
        <a:bodyPr/>
        <a:lstStyle/>
        <a:p>
          <a:r>
            <a:rPr lang="de-AT"/>
            <a:t>~ Regenjacke</a:t>
          </a:r>
          <a:endParaRPr lang="de-AT" dirty="0"/>
        </a:p>
      </dgm:t>
    </dgm:pt>
    <dgm:pt modelId="{C7A644EC-AD48-4A3F-9CCB-3F8873369F15}" type="parTrans" cxnId="{481FC60B-04FE-4429-9846-28AFA8D97B2C}">
      <dgm:prSet/>
      <dgm:spPr/>
      <dgm:t>
        <a:bodyPr/>
        <a:lstStyle/>
        <a:p>
          <a:endParaRPr lang="de-AT"/>
        </a:p>
      </dgm:t>
    </dgm:pt>
    <dgm:pt modelId="{128F576B-05D8-4C21-B4CA-C7353E23ADD3}" type="sibTrans" cxnId="{481FC60B-04FE-4429-9846-28AFA8D97B2C}">
      <dgm:prSet/>
      <dgm:spPr/>
      <dgm:t>
        <a:bodyPr/>
        <a:lstStyle/>
        <a:p>
          <a:endParaRPr lang="de-AT"/>
        </a:p>
      </dgm:t>
    </dgm:pt>
    <dgm:pt modelId="{1F38C08A-0C2A-4BB6-96BE-8705FA3F387E}">
      <dgm:prSet phldrT="[Text]" phldr="0"/>
      <dgm:spPr/>
      <dgm:t>
        <a:bodyPr/>
        <a:lstStyle/>
        <a:p>
          <a:r>
            <a:rPr lang="de-AT"/>
            <a:t>Indoorschuhe</a:t>
          </a:r>
          <a:endParaRPr lang="de-AT" dirty="0"/>
        </a:p>
      </dgm:t>
    </dgm:pt>
    <dgm:pt modelId="{13B31D22-9023-4096-A454-F9A59EFC584F}" type="parTrans" cxnId="{FC9EE28C-AABD-4228-8042-DF98E77A11EC}">
      <dgm:prSet/>
      <dgm:spPr/>
      <dgm:t>
        <a:bodyPr/>
        <a:lstStyle/>
        <a:p>
          <a:endParaRPr lang="de-AT"/>
        </a:p>
      </dgm:t>
    </dgm:pt>
    <dgm:pt modelId="{87B05577-F99B-4D8C-A763-1710DA1D73FA}" type="sibTrans" cxnId="{FC9EE28C-AABD-4228-8042-DF98E77A11EC}">
      <dgm:prSet/>
      <dgm:spPr/>
      <dgm:t>
        <a:bodyPr/>
        <a:lstStyle/>
        <a:p>
          <a:endParaRPr lang="de-AT"/>
        </a:p>
      </dgm:t>
    </dgm:pt>
    <dgm:pt modelId="{C3F42C77-A9C3-455E-9567-40B0D3DFDFFB}">
      <dgm:prSet phldrT="[Text]" phldr="0"/>
      <dgm:spPr/>
      <dgm:t>
        <a:bodyPr/>
        <a:lstStyle/>
        <a:p>
          <a:r>
            <a:rPr lang="de-AT"/>
            <a:t>Outdoorschuhe</a:t>
          </a:r>
          <a:endParaRPr lang="de-AT" dirty="0"/>
        </a:p>
      </dgm:t>
    </dgm:pt>
    <dgm:pt modelId="{AE114309-0753-459A-A8E2-34B1D4647685}" type="parTrans" cxnId="{CFB44A9F-C452-485C-9415-C99AFA0E032C}">
      <dgm:prSet/>
      <dgm:spPr/>
      <dgm:t>
        <a:bodyPr/>
        <a:lstStyle/>
        <a:p>
          <a:endParaRPr lang="de-AT"/>
        </a:p>
      </dgm:t>
    </dgm:pt>
    <dgm:pt modelId="{56D13EC9-84FD-43D6-87B3-F904E1940CA2}" type="sibTrans" cxnId="{CFB44A9F-C452-485C-9415-C99AFA0E032C}">
      <dgm:prSet/>
      <dgm:spPr/>
      <dgm:t>
        <a:bodyPr/>
        <a:lstStyle/>
        <a:p>
          <a:endParaRPr lang="de-AT"/>
        </a:p>
      </dgm:t>
    </dgm:pt>
    <dgm:pt modelId="{DA3572D9-D5AD-49AF-9173-0457669984E0}" type="pres">
      <dgm:prSet presAssocID="{F90034D7-5083-4998-8B29-638507A3A5ED}" presName="layout" presStyleCnt="0">
        <dgm:presLayoutVars>
          <dgm:chMax/>
          <dgm:chPref/>
          <dgm:dir/>
          <dgm:animOne val="branch"/>
          <dgm:animLvl val="lvl"/>
          <dgm:resizeHandles/>
        </dgm:presLayoutVars>
      </dgm:prSet>
      <dgm:spPr/>
    </dgm:pt>
    <dgm:pt modelId="{092374E9-4EB4-4103-A9A0-E897C3184E5D}" type="pres">
      <dgm:prSet presAssocID="{7BAF87EF-DFFC-4347-908C-625338429436}" presName="root" presStyleCnt="0">
        <dgm:presLayoutVars>
          <dgm:chMax/>
          <dgm:chPref val="4"/>
        </dgm:presLayoutVars>
      </dgm:prSet>
      <dgm:spPr/>
    </dgm:pt>
    <dgm:pt modelId="{2A7ECAFF-1A0F-491E-8162-8BB044693C94}" type="pres">
      <dgm:prSet presAssocID="{7BAF87EF-DFFC-4347-908C-625338429436}" presName="rootComposite" presStyleCnt="0">
        <dgm:presLayoutVars/>
      </dgm:prSet>
      <dgm:spPr/>
    </dgm:pt>
    <dgm:pt modelId="{D4E41487-359C-4DA9-9D73-21ED78EB85D3}" type="pres">
      <dgm:prSet presAssocID="{7BAF87EF-DFFC-4347-908C-625338429436}" presName="rootText" presStyleLbl="node0" presStyleIdx="0" presStyleCnt="1">
        <dgm:presLayoutVars>
          <dgm:chMax/>
          <dgm:chPref val="4"/>
        </dgm:presLayoutVars>
      </dgm:prSet>
      <dgm:spPr/>
    </dgm:pt>
    <dgm:pt modelId="{8E11A07B-3AF1-4781-AB95-6AFCBA72839B}" type="pres">
      <dgm:prSet presAssocID="{7BAF87EF-DFFC-4347-908C-625338429436}" presName="childShape" presStyleCnt="0">
        <dgm:presLayoutVars>
          <dgm:chMax val="0"/>
          <dgm:chPref val="0"/>
        </dgm:presLayoutVars>
      </dgm:prSet>
      <dgm:spPr/>
    </dgm:pt>
    <dgm:pt modelId="{F243A855-B1B2-4EE7-A9E5-886A15C994A1}" type="pres">
      <dgm:prSet presAssocID="{936171FA-979D-4CA0-8A3A-DE746EC6383C}" presName="childComposite" presStyleCnt="0">
        <dgm:presLayoutVars>
          <dgm:chMax val="0"/>
          <dgm:chPref val="0"/>
        </dgm:presLayoutVars>
      </dgm:prSet>
      <dgm:spPr/>
    </dgm:pt>
    <dgm:pt modelId="{E3FA05EA-72AF-4EAC-8C29-C02A9678EA50}" type="pres">
      <dgm:prSet presAssocID="{936171FA-979D-4CA0-8A3A-DE746EC6383C}" presName="Image" presStyleLbl="node1" presStyleIdx="0" presStyleCnt="8"/>
      <dgm:spPr>
        <a:blipFill>
          <a:blip xmlns:r="http://schemas.openxmlformats.org/officeDocument/2006/relationships" r:embed="rId1"/>
          <a:srcRect/>
          <a:stretch>
            <a:fillRect l="-3000" r="-3000"/>
          </a:stretch>
        </a:blipFill>
      </dgm:spPr>
    </dgm:pt>
    <dgm:pt modelId="{57F33952-9197-4FBE-9E64-E50B796AD7A3}" type="pres">
      <dgm:prSet presAssocID="{936171FA-979D-4CA0-8A3A-DE746EC6383C}" presName="childText" presStyleLbl="lnNode1" presStyleIdx="0" presStyleCnt="8">
        <dgm:presLayoutVars>
          <dgm:chMax val="0"/>
          <dgm:chPref val="0"/>
          <dgm:bulletEnabled val="1"/>
        </dgm:presLayoutVars>
      </dgm:prSet>
      <dgm:spPr/>
    </dgm:pt>
    <dgm:pt modelId="{9D64109A-FE6C-488E-9FF2-94D38AD04ACF}" type="pres">
      <dgm:prSet presAssocID="{572E5DCE-8A67-46A6-AD0F-AA6B8715F181}" presName="childComposite" presStyleCnt="0">
        <dgm:presLayoutVars>
          <dgm:chMax val="0"/>
          <dgm:chPref val="0"/>
        </dgm:presLayoutVars>
      </dgm:prSet>
      <dgm:spPr/>
    </dgm:pt>
    <dgm:pt modelId="{3CBB873D-FFAA-44C0-A8F2-D9D2682B4787}" type="pres">
      <dgm:prSet presAssocID="{572E5DCE-8A67-46A6-AD0F-AA6B8715F181}" presName="Image" presStyleLbl="node1" presStyleIdx="1" presStyleCnt="8"/>
      <dgm:spPr>
        <a:blipFill>
          <a:blip xmlns:r="http://schemas.openxmlformats.org/officeDocument/2006/relationships" r:embed="rId1"/>
          <a:srcRect/>
          <a:stretch>
            <a:fillRect l="-3000" r="-3000"/>
          </a:stretch>
        </a:blipFill>
      </dgm:spPr>
    </dgm:pt>
    <dgm:pt modelId="{4A729445-C718-49D6-AAE8-A7CB97517B1A}" type="pres">
      <dgm:prSet presAssocID="{572E5DCE-8A67-46A6-AD0F-AA6B8715F181}" presName="childText" presStyleLbl="lnNode1" presStyleIdx="1" presStyleCnt="8">
        <dgm:presLayoutVars>
          <dgm:chMax val="0"/>
          <dgm:chPref val="0"/>
          <dgm:bulletEnabled val="1"/>
        </dgm:presLayoutVars>
      </dgm:prSet>
      <dgm:spPr/>
    </dgm:pt>
    <dgm:pt modelId="{81DA892B-9B7E-4805-A093-742A0686C879}" type="pres">
      <dgm:prSet presAssocID="{6237F3B2-8647-473D-B0FC-DA8C2039F779}" presName="childComposite" presStyleCnt="0">
        <dgm:presLayoutVars>
          <dgm:chMax val="0"/>
          <dgm:chPref val="0"/>
        </dgm:presLayoutVars>
      </dgm:prSet>
      <dgm:spPr/>
    </dgm:pt>
    <dgm:pt modelId="{3A0111FE-8CE3-4B83-AEDB-14E9E3EC0544}" type="pres">
      <dgm:prSet presAssocID="{6237F3B2-8647-473D-B0FC-DA8C2039F779}" presName="Image" presStyleLbl="node1" presStyleIdx="2" presStyleCnt="8"/>
      <dgm:spPr>
        <a:blipFill>
          <a:blip xmlns:r="http://schemas.openxmlformats.org/officeDocument/2006/relationships" r:embed="rId1"/>
          <a:srcRect/>
          <a:stretch>
            <a:fillRect l="-3000" r="-3000"/>
          </a:stretch>
        </a:blipFill>
      </dgm:spPr>
    </dgm:pt>
    <dgm:pt modelId="{9E6CE959-1C9A-4516-8CEC-493181F7D569}" type="pres">
      <dgm:prSet presAssocID="{6237F3B2-8647-473D-B0FC-DA8C2039F779}" presName="childText" presStyleLbl="lnNode1" presStyleIdx="2" presStyleCnt="8">
        <dgm:presLayoutVars>
          <dgm:chMax val="0"/>
          <dgm:chPref val="0"/>
          <dgm:bulletEnabled val="1"/>
        </dgm:presLayoutVars>
      </dgm:prSet>
      <dgm:spPr/>
    </dgm:pt>
    <dgm:pt modelId="{C8800476-5DF7-4534-8D61-52C45E892692}" type="pres">
      <dgm:prSet presAssocID="{4A47A7A1-5978-4764-B69D-181ABA75053E}" presName="childComposite" presStyleCnt="0">
        <dgm:presLayoutVars>
          <dgm:chMax val="0"/>
          <dgm:chPref val="0"/>
        </dgm:presLayoutVars>
      </dgm:prSet>
      <dgm:spPr/>
    </dgm:pt>
    <dgm:pt modelId="{B92D60DF-7521-42D9-B697-CB98FE18FD9D}" type="pres">
      <dgm:prSet presAssocID="{4A47A7A1-5978-4764-B69D-181ABA75053E}" presName="Image" presStyleLbl="node1" presStyleIdx="3" presStyleCnt="8"/>
      <dgm:spPr>
        <a:blipFill>
          <a:blip xmlns:r="http://schemas.openxmlformats.org/officeDocument/2006/relationships" r:embed="rId1"/>
          <a:srcRect/>
          <a:stretch>
            <a:fillRect l="-3000" r="-3000"/>
          </a:stretch>
        </a:blipFill>
      </dgm:spPr>
    </dgm:pt>
    <dgm:pt modelId="{EC5992EB-B2C1-4BB1-B278-855FBBDB5D03}" type="pres">
      <dgm:prSet presAssocID="{4A47A7A1-5978-4764-B69D-181ABA75053E}" presName="childText" presStyleLbl="lnNode1" presStyleIdx="3" presStyleCnt="8">
        <dgm:presLayoutVars>
          <dgm:chMax val="0"/>
          <dgm:chPref val="0"/>
          <dgm:bulletEnabled val="1"/>
        </dgm:presLayoutVars>
      </dgm:prSet>
      <dgm:spPr/>
    </dgm:pt>
    <dgm:pt modelId="{8CF5438A-6B99-4F47-B799-2E05E57A8E83}" type="pres">
      <dgm:prSet presAssocID="{5265D31E-1510-4796-9B79-BE11A10A2CE8}" presName="childComposite" presStyleCnt="0">
        <dgm:presLayoutVars>
          <dgm:chMax val="0"/>
          <dgm:chPref val="0"/>
        </dgm:presLayoutVars>
      </dgm:prSet>
      <dgm:spPr/>
    </dgm:pt>
    <dgm:pt modelId="{1B1AA3A9-49EB-46AB-8BEF-683EBB9CB9BE}" type="pres">
      <dgm:prSet presAssocID="{5265D31E-1510-4796-9B79-BE11A10A2CE8}" presName="Image" presStyleLbl="node1" presStyleIdx="4" presStyleCnt="8"/>
      <dgm:spPr>
        <a:blipFill>
          <a:blip xmlns:r="http://schemas.openxmlformats.org/officeDocument/2006/relationships" r:embed="rId1"/>
          <a:srcRect/>
          <a:stretch>
            <a:fillRect l="-3000" r="-3000"/>
          </a:stretch>
        </a:blipFill>
      </dgm:spPr>
    </dgm:pt>
    <dgm:pt modelId="{F3222C52-64BB-4DB9-8F82-A42234500174}" type="pres">
      <dgm:prSet presAssocID="{5265D31E-1510-4796-9B79-BE11A10A2CE8}" presName="childText" presStyleLbl="lnNode1" presStyleIdx="4" presStyleCnt="8">
        <dgm:presLayoutVars>
          <dgm:chMax val="0"/>
          <dgm:chPref val="0"/>
          <dgm:bulletEnabled val="1"/>
        </dgm:presLayoutVars>
      </dgm:prSet>
      <dgm:spPr/>
    </dgm:pt>
    <dgm:pt modelId="{630B4376-2419-48B2-A9AF-D07FC7BAD710}" type="pres">
      <dgm:prSet presAssocID="{6C344E71-3872-4882-A071-D54895632380}" presName="childComposite" presStyleCnt="0">
        <dgm:presLayoutVars>
          <dgm:chMax val="0"/>
          <dgm:chPref val="0"/>
        </dgm:presLayoutVars>
      </dgm:prSet>
      <dgm:spPr/>
    </dgm:pt>
    <dgm:pt modelId="{6E647221-FCF8-4B55-8D11-34FBE0062149}" type="pres">
      <dgm:prSet presAssocID="{6C344E71-3872-4882-A071-D54895632380}" presName="Image" presStyleLbl="node1" presStyleIdx="5" presStyleCnt="8"/>
      <dgm:spPr>
        <a:blipFill>
          <a:blip xmlns:r="http://schemas.openxmlformats.org/officeDocument/2006/relationships" r:embed="rId1"/>
          <a:srcRect/>
          <a:stretch>
            <a:fillRect l="-3000" r="-3000"/>
          </a:stretch>
        </a:blipFill>
      </dgm:spPr>
    </dgm:pt>
    <dgm:pt modelId="{EA94D076-4801-4667-A0FE-55691617F68D}" type="pres">
      <dgm:prSet presAssocID="{6C344E71-3872-4882-A071-D54895632380}" presName="childText" presStyleLbl="lnNode1" presStyleIdx="5" presStyleCnt="8">
        <dgm:presLayoutVars>
          <dgm:chMax val="0"/>
          <dgm:chPref val="0"/>
          <dgm:bulletEnabled val="1"/>
        </dgm:presLayoutVars>
      </dgm:prSet>
      <dgm:spPr/>
    </dgm:pt>
    <dgm:pt modelId="{89381664-2B91-4672-AAAE-5464C06F5327}" type="pres">
      <dgm:prSet presAssocID="{1F38C08A-0C2A-4BB6-96BE-8705FA3F387E}" presName="childComposite" presStyleCnt="0">
        <dgm:presLayoutVars>
          <dgm:chMax val="0"/>
          <dgm:chPref val="0"/>
        </dgm:presLayoutVars>
      </dgm:prSet>
      <dgm:spPr/>
    </dgm:pt>
    <dgm:pt modelId="{4AE23577-4289-4773-9D98-ACAE2812432B}" type="pres">
      <dgm:prSet presAssocID="{1F38C08A-0C2A-4BB6-96BE-8705FA3F387E}" presName="Image" presStyleLbl="node1" presStyleIdx="6" presStyleCnt="8"/>
      <dgm:spPr>
        <a:blipFill>
          <a:blip xmlns:r="http://schemas.openxmlformats.org/officeDocument/2006/relationships" r:embed="rId1"/>
          <a:srcRect/>
          <a:stretch>
            <a:fillRect l="-3000" r="-3000"/>
          </a:stretch>
        </a:blipFill>
      </dgm:spPr>
    </dgm:pt>
    <dgm:pt modelId="{9A060100-4B34-4BA4-A72A-6B3BE134B7A5}" type="pres">
      <dgm:prSet presAssocID="{1F38C08A-0C2A-4BB6-96BE-8705FA3F387E}" presName="childText" presStyleLbl="lnNode1" presStyleIdx="6" presStyleCnt="8">
        <dgm:presLayoutVars>
          <dgm:chMax val="0"/>
          <dgm:chPref val="0"/>
          <dgm:bulletEnabled val="1"/>
        </dgm:presLayoutVars>
      </dgm:prSet>
      <dgm:spPr/>
    </dgm:pt>
    <dgm:pt modelId="{7E8F50F6-29AE-45A3-90BD-03B134E15AEF}" type="pres">
      <dgm:prSet presAssocID="{C3F42C77-A9C3-455E-9567-40B0D3DFDFFB}" presName="childComposite" presStyleCnt="0">
        <dgm:presLayoutVars>
          <dgm:chMax val="0"/>
          <dgm:chPref val="0"/>
        </dgm:presLayoutVars>
      </dgm:prSet>
      <dgm:spPr/>
    </dgm:pt>
    <dgm:pt modelId="{1458E21A-0C6B-40BF-9AD6-CC83BE47B23E}" type="pres">
      <dgm:prSet presAssocID="{C3F42C77-A9C3-455E-9567-40B0D3DFDFFB}" presName="Image" presStyleLbl="node1" presStyleIdx="7" presStyleCnt="8"/>
      <dgm:spPr>
        <a:blipFill>
          <a:blip xmlns:r="http://schemas.openxmlformats.org/officeDocument/2006/relationships" r:embed="rId1"/>
          <a:srcRect/>
          <a:stretch>
            <a:fillRect l="-3000" r="-3000"/>
          </a:stretch>
        </a:blipFill>
      </dgm:spPr>
    </dgm:pt>
    <dgm:pt modelId="{9AFCA7B4-1C8F-4D3D-8E6B-5F57EFC1006C}" type="pres">
      <dgm:prSet presAssocID="{C3F42C77-A9C3-455E-9567-40B0D3DFDFFB}" presName="childText" presStyleLbl="lnNode1" presStyleIdx="7" presStyleCnt="8">
        <dgm:presLayoutVars>
          <dgm:chMax val="0"/>
          <dgm:chPref val="0"/>
          <dgm:bulletEnabled val="1"/>
        </dgm:presLayoutVars>
      </dgm:prSet>
      <dgm:spPr/>
    </dgm:pt>
  </dgm:ptLst>
  <dgm:cxnLst>
    <dgm:cxn modelId="{481FC60B-04FE-4429-9846-28AFA8D97B2C}" srcId="{7BAF87EF-DFFC-4347-908C-625338429436}" destId="{6C344E71-3872-4882-A071-D54895632380}" srcOrd="5" destOrd="0" parTransId="{C7A644EC-AD48-4A3F-9CCB-3F8873369F15}" sibTransId="{128F576B-05D8-4C21-B4CA-C7353E23ADD3}"/>
    <dgm:cxn modelId="{78AE650F-392D-4938-AAF3-02E294DA66CA}" srcId="{7BAF87EF-DFFC-4347-908C-625338429436}" destId="{5265D31E-1510-4796-9B79-BE11A10A2CE8}" srcOrd="4" destOrd="0" parTransId="{230F6A6E-D6D7-4B71-8FEC-0D263612EA45}" sibTransId="{75BE870A-261A-4931-82ED-08D969466800}"/>
    <dgm:cxn modelId="{EE32A511-B174-4B68-9184-999F4A6F8A3D}" type="presOf" srcId="{936171FA-979D-4CA0-8A3A-DE746EC6383C}" destId="{57F33952-9197-4FBE-9E64-E50B796AD7A3}" srcOrd="0" destOrd="0" presId="urn:microsoft.com/office/officeart/2008/layout/PictureAccentList"/>
    <dgm:cxn modelId="{4298C01F-C856-427C-A89F-F468B88B2B36}" srcId="{7BAF87EF-DFFC-4347-908C-625338429436}" destId="{936171FA-979D-4CA0-8A3A-DE746EC6383C}" srcOrd="0" destOrd="0" parTransId="{94F3B0FD-C841-4AB4-8D8E-559E9367160A}" sibTransId="{A424CEB3-532B-4846-9F8D-0E776596685D}"/>
    <dgm:cxn modelId="{BC21EC24-9653-4854-B174-FC521EC9BAF3}" srcId="{7BAF87EF-DFFC-4347-908C-625338429436}" destId="{4A47A7A1-5978-4764-B69D-181ABA75053E}" srcOrd="3" destOrd="0" parTransId="{C3C798DE-8F0D-4A8B-86D4-EC829015A734}" sibTransId="{E5BACB70-B781-4E3A-A42B-A2259BA2A26F}"/>
    <dgm:cxn modelId="{B135F928-6ADB-459F-AB9D-2883F9E80BBD}" srcId="{7BAF87EF-DFFC-4347-908C-625338429436}" destId="{6237F3B2-8647-473D-B0FC-DA8C2039F779}" srcOrd="2" destOrd="0" parTransId="{2094C0DD-90C7-43CD-9025-8E32959C71D9}" sibTransId="{1AAB472C-73A9-4AB1-B8AA-3194C848D566}"/>
    <dgm:cxn modelId="{71B81B48-2DB0-4486-8A89-00593E18EB2F}" srcId="{F90034D7-5083-4998-8B29-638507A3A5ED}" destId="{7BAF87EF-DFFC-4347-908C-625338429436}" srcOrd="0" destOrd="0" parTransId="{6565733E-B72B-4849-8A10-652D1AC2271B}" sibTransId="{3C2BC0C4-DD5A-4664-95CC-CD4CFC6BF932}"/>
    <dgm:cxn modelId="{B231096A-7908-4A09-91DC-A2F36300A684}" type="presOf" srcId="{7BAF87EF-DFFC-4347-908C-625338429436}" destId="{D4E41487-359C-4DA9-9D73-21ED78EB85D3}" srcOrd="0" destOrd="0" presId="urn:microsoft.com/office/officeart/2008/layout/PictureAccentList"/>
    <dgm:cxn modelId="{CBF9A66A-F142-4A69-83FB-0114F0648546}" type="presOf" srcId="{C3F42C77-A9C3-455E-9567-40B0D3DFDFFB}" destId="{9AFCA7B4-1C8F-4D3D-8E6B-5F57EFC1006C}" srcOrd="0" destOrd="0" presId="urn:microsoft.com/office/officeart/2008/layout/PictureAccentList"/>
    <dgm:cxn modelId="{67111152-04EF-40E8-BBB8-741E93DACE86}" type="presOf" srcId="{F90034D7-5083-4998-8B29-638507A3A5ED}" destId="{DA3572D9-D5AD-49AF-9173-0457669984E0}" srcOrd="0" destOrd="0" presId="urn:microsoft.com/office/officeart/2008/layout/PictureAccentList"/>
    <dgm:cxn modelId="{07EA3B54-A901-469D-BF28-24441ED7F139}" type="presOf" srcId="{6C344E71-3872-4882-A071-D54895632380}" destId="{EA94D076-4801-4667-A0FE-55691617F68D}" srcOrd="0" destOrd="0" presId="urn:microsoft.com/office/officeart/2008/layout/PictureAccentList"/>
    <dgm:cxn modelId="{5E08658B-AA61-4EA7-8735-E828A5AEEA6D}" type="presOf" srcId="{5265D31E-1510-4796-9B79-BE11A10A2CE8}" destId="{F3222C52-64BB-4DB9-8F82-A42234500174}" srcOrd="0" destOrd="0" presId="urn:microsoft.com/office/officeart/2008/layout/PictureAccentList"/>
    <dgm:cxn modelId="{D43EE68B-1A59-4077-8659-85816244C0B1}" type="presOf" srcId="{572E5DCE-8A67-46A6-AD0F-AA6B8715F181}" destId="{4A729445-C718-49D6-AAE8-A7CB97517B1A}" srcOrd="0" destOrd="0" presId="urn:microsoft.com/office/officeart/2008/layout/PictureAccentList"/>
    <dgm:cxn modelId="{FC9EE28C-AABD-4228-8042-DF98E77A11EC}" srcId="{7BAF87EF-DFFC-4347-908C-625338429436}" destId="{1F38C08A-0C2A-4BB6-96BE-8705FA3F387E}" srcOrd="6" destOrd="0" parTransId="{13B31D22-9023-4096-A454-F9A59EFC584F}" sibTransId="{87B05577-F99B-4D8C-A763-1710DA1D73FA}"/>
    <dgm:cxn modelId="{CFB44A9F-C452-485C-9415-C99AFA0E032C}" srcId="{7BAF87EF-DFFC-4347-908C-625338429436}" destId="{C3F42C77-A9C3-455E-9567-40B0D3DFDFFB}" srcOrd="7" destOrd="0" parTransId="{AE114309-0753-459A-A8E2-34B1D4647685}" sibTransId="{56D13EC9-84FD-43D6-87B3-F904E1940CA2}"/>
    <dgm:cxn modelId="{FE5BAEA6-D1BF-4532-81F5-B71C78591440}" srcId="{7BAF87EF-DFFC-4347-908C-625338429436}" destId="{572E5DCE-8A67-46A6-AD0F-AA6B8715F181}" srcOrd="1" destOrd="0" parTransId="{B1590A66-C0DB-4FF7-84B5-9C3E36978705}" sibTransId="{6EE08838-2FBD-4CE0-ABDF-F677A288F8A3}"/>
    <dgm:cxn modelId="{004588CC-DCF4-429E-B2EA-0EB1C1C7FAD2}" type="presOf" srcId="{4A47A7A1-5978-4764-B69D-181ABA75053E}" destId="{EC5992EB-B2C1-4BB1-B278-855FBBDB5D03}" srcOrd="0" destOrd="0" presId="urn:microsoft.com/office/officeart/2008/layout/PictureAccentList"/>
    <dgm:cxn modelId="{D8D1D6CF-1E38-4C71-9170-8D90E619D28D}" type="presOf" srcId="{6237F3B2-8647-473D-B0FC-DA8C2039F779}" destId="{9E6CE959-1C9A-4516-8CEC-493181F7D569}" srcOrd="0" destOrd="0" presId="urn:microsoft.com/office/officeart/2008/layout/PictureAccentList"/>
    <dgm:cxn modelId="{325469F6-8948-44FF-B9C5-875329E55E29}" type="presOf" srcId="{1F38C08A-0C2A-4BB6-96BE-8705FA3F387E}" destId="{9A060100-4B34-4BA4-A72A-6B3BE134B7A5}" srcOrd="0" destOrd="0" presId="urn:microsoft.com/office/officeart/2008/layout/PictureAccentList"/>
    <dgm:cxn modelId="{B335C566-1C75-44A3-A501-97BDD762DB1A}" type="presParOf" srcId="{DA3572D9-D5AD-49AF-9173-0457669984E0}" destId="{092374E9-4EB4-4103-A9A0-E897C3184E5D}" srcOrd="0" destOrd="0" presId="urn:microsoft.com/office/officeart/2008/layout/PictureAccentList"/>
    <dgm:cxn modelId="{7E5F8F90-F93F-492B-97BD-7E7337F1BAF2}" type="presParOf" srcId="{092374E9-4EB4-4103-A9A0-E897C3184E5D}" destId="{2A7ECAFF-1A0F-491E-8162-8BB044693C94}" srcOrd="0" destOrd="0" presId="urn:microsoft.com/office/officeart/2008/layout/PictureAccentList"/>
    <dgm:cxn modelId="{6700A621-409C-4186-832D-9F83D8D4D314}" type="presParOf" srcId="{2A7ECAFF-1A0F-491E-8162-8BB044693C94}" destId="{D4E41487-359C-4DA9-9D73-21ED78EB85D3}" srcOrd="0" destOrd="0" presId="urn:microsoft.com/office/officeart/2008/layout/PictureAccentList"/>
    <dgm:cxn modelId="{02DF4469-43DB-4D26-8E7F-6CCF21AC1107}" type="presParOf" srcId="{092374E9-4EB4-4103-A9A0-E897C3184E5D}" destId="{8E11A07B-3AF1-4781-AB95-6AFCBA72839B}" srcOrd="1" destOrd="0" presId="urn:microsoft.com/office/officeart/2008/layout/PictureAccentList"/>
    <dgm:cxn modelId="{3A4CAC1D-1D3D-4810-97B8-33858D3831C4}" type="presParOf" srcId="{8E11A07B-3AF1-4781-AB95-6AFCBA72839B}" destId="{F243A855-B1B2-4EE7-A9E5-886A15C994A1}" srcOrd="0" destOrd="0" presId="urn:microsoft.com/office/officeart/2008/layout/PictureAccentList"/>
    <dgm:cxn modelId="{C5D6AC23-6E9A-492D-9551-A8AF7AD27684}" type="presParOf" srcId="{F243A855-B1B2-4EE7-A9E5-886A15C994A1}" destId="{E3FA05EA-72AF-4EAC-8C29-C02A9678EA50}" srcOrd="0" destOrd="0" presId="urn:microsoft.com/office/officeart/2008/layout/PictureAccentList"/>
    <dgm:cxn modelId="{0C6D3B03-DF34-4DBA-AC5C-E21E8D1D9D8A}" type="presParOf" srcId="{F243A855-B1B2-4EE7-A9E5-886A15C994A1}" destId="{57F33952-9197-4FBE-9E64-E50B796AD7A3}" srcOrd="1" destOrd="0" presId="urn:microsoft.com/office/officeart/2008/layout/PictureAccentList"/>
    <dgm:cxn modelId="{10867A9E-2454-4136-8562-BB2B16193B60}" type="presParOf" srcId="{8E11A07B-3AF1-4781-AB95-6AFCBA72839B}" destId="{9D64109A-FE6C-488E-9FF2-94D38AD04ACF}" srcOrd="1" destOrd="0" presId="urn:microsoft.com/office/officeart/2008/layout/PictureAccentList"/>
    <dgm:cxn modelId="{1984CB93-4DDD-4710-9E21-ADF267DB0FF7}" type="presParOf" srcId="{9D64109A-FE6C-488E-9FF2-94D38AD04ACF}" destId="{3CBB873D-FFAA-44C0-A8F2-D9D2682B4787}" srcOrd="0" destOrd="0" presId="urn:microsoft.com/office/officeart/2008/layout/PictureAccentList"/>
    <dgm:cxn modelId="{5FFF4BC6-2F89-4E87-8C9D-8CFE626B241C}" type="presParOf" srcId="{9D64109A-FE6C-488E-9FF2-94D38AD04ACF}" destId="{4A729445-C718-49D6-AAE8-A7CB97517B1A}" srcOrd="1" destOrd="0" presId="urn:microsoft.com/office/officeart/2008/layout/PictureAccentList"/>
    <dgm:cxn modelId="{5EEC23F6-5897-41B0-A58A-68852A4CC085}" type="presParOf" srcId="{8E11A07B-3AF1-4781-AB95-6AFCBA72839B}" destId="{81DA892B-9B7E-4805-A093-742A0686C879}" srcOrd="2" destOrd="0" presId="urn:microsoft.com/office/officeart/2008/layout/PictureAccentList"/>
    <dgm:cxn modelId="{522D1809-3E24-4E27-BC5E-675B25C0491A}" type="presParOf" srcId="{81DA892B-9B7E-4805-A093-742A0686C879}" destId="{3A0111FE-8CE3-4B83-AEDB-14E9E3EC0544}" srcOrd="0" destOrd="0" presId="urn:microsoft.com/office/officeart/2008/layout/PictureAccentList"/>
    <dgm:cxn modelId="{1F9E53EF-9476-45EA-96B7-DFCE32BBCD68}" type="presParOf" srcId="{81DA892B-9B7E-4805-A093-742A0686C879}" destId="{9E6CE959-1C9A-4516-8CEC-493181F7D569}" srcOrd="1" destOrd="0" presId="urn:microsoft.com/office/officeart/2008/layout/PictureAccentList"/>
    <dgm:cxn modelId="{60254B55-60DE-4C1D-AD1D-2A6A787617A2}" type="presParOf" srcId="{8E11A07B-3AF1-4781-AB95-6AFCBA72839B}" destId="{C8800476-5DF7-4534-8D61-52C45E892692}" srcOrd="3" destOrd="0" presId="urn:microsoft.com/office/officeart/2008/layout/PictureAccentList"/>
    <dgm:cxn modelId="{B8277F6F-3558-4A6F-83DA-2070FF9CB8AD}" type="presParOf" srcId="{C8800476-5DF7-4534-8D61-52C45E892692}" destId="{B92D60DF-7521-42D9-B697-CB98FE18FD9D}" srcOrd="0" destOrd="0" presId="urn:microsoft.com/office/officeart/2008/layout/PictureAccentList"/>
    <dgm:cxn modelId="{96E042A0-640C-4F06-A328-8A8BBA3E07B6}" type="presParOf" srcId="{C8800476-5DF7-4534-8D61-52C45E892692}" destId="{EC5992EB-B2C1-4BB1-B278-855FBBDB5D03}" srcOrd="1" destOrd="0" presId="urn:microsoft.com/office/officeart/2008/layout/PictureAccentList"/>
    <dgm:cxn modelId="{2B0908C9-52BD-4F55-BA71-88B15E341245}" type="presParOf" srcId="{8E11A07B-3AF1-4781-AB95-6AFCBA72839B}" destId="{8CF5438A-6B99-4F47-B799-2E05E57A8E83}" srcOrd="4" destOrd="0" presId="urn:microsoft.com/office/officeart/2008/layout/PictureAccentList"/>
    <dgm:cxn modelId="{5D73B91B-AC31-43EB-851F-11FBD8D9F3F9}" type="presParOf" srcId="{8CF5438A-6B99-4F47-B799-2E05E57A8E83}" destId="{1B1AA3A9-49EB-46AB-8BEF-683EBB9CB9BE}" srcOrd="0" destOrd="0" presId="urn:microsoft.com/office/officeart/2008/layout/PictureAccentList"/>
    <dgm:cxn modelId="{1EA3F8CC-E492-4D98-9461-793232EAB4AE}" type="presParOf" srcId="{8CF5438A-6B99-4F47-B799-2E05E57A8E83}" destId="{F3222C52-64BB-4DB9-8F82-A42234500174}" srcOrd="1" destOrd="0" presId="urn:microsoft.com/office/officeart/2008/layout/PictureAccentList"/>
    <dgm:cxn modelId="{968CE3EB-5F60-47FF-8F66-EC6591AB6884}" type="presParOf" srcId="{8E11A07B-3AF1-4781-AB95-6AFCBA72839B}" destId="{630B4376-2419-48B2-A9AF-D07FC7BAD710}" srcOrd="5" destOrd="0" presId="urn:microsoft.com/office/officeart/2008/layout/PictureAccentList"/>
    <dgm:cxn modelId="{9490F6BD-86EA-4F8C-A5D2-3E562361201A}" type="presParOf" srcId="{630B4376-2419-48B2-A9AF-D07FC7BAD710}" destId="{6E647221-FCF8-4B55-8D11-34FBE0062149}" srcOrd="0" destOrd="0" presId="urn:microsoft.com/office/officeart/2008/layout/PictureAccentList"/>
    <dgm:cxn modelId="{D73E153D-FAFC-4E68-9598-1459FA72C6C5}" type="presParOf" srcId="{630B4376-2419-48B2-A9AF-D07FC7BAD710}" destId="{EA94D076-4801-4667-A0FE-55691617F68D}" srcOrd="1" destOrd="0" presId="urn:microsoft.com/office/officeart/2008/layout/PictureAccentList"/>
    <dgm:cxn modelId="{DB7B4BE1-FCC2-4697-B2D0-35C0B7AFDC3B}" type="presParOf" srcId="{8E11A07B-3AF1-4781-AB95-6AFCBA72839B}" destId="{89381664-2B91-4672-AAAE-5464C06F5327}" srcOrd="6" destOrd="0" presId="urn:microsoft.com/office/officeart/2008/layout/PictureAccentList"/>
    <dgm:cxn modelId="{7674A5AB-3FB4-491B-AC47-D7F91C6013EB}" type="presParOf" srcId="{89381664-2B91-4672-AAAE-5464C06F5327}" destId="{4AE23577-4289-4773-9D98-ACAE2812432B}" srcOrd="0" destOrd="0" presId="urn:microsoft.com/office/officeart/2008/layout/PictureAccentList"/>
    <dgm:cxn modelId="{C50B001B-C0A0-4027-BD45-6AE5EB6C0DA4}" type="presParOf" srcId="{89381664-2B91-4672-AAAE-5464C06F5327}" destId="{9A060100-4B34-4BA4-A72A-6B3BE134B7A5}" srcOrd="1" destOrd="0" presId="urn:microsoft.com/office/officeart/2008/layout/PictureAccentList"/>
    <dgm:cxn modelId="{0CBCDD77-6B1E-4FBA-8CE4-7F93C448FAFA}" type="presParOf" srcId="{8E11A07B-3AF1-4781-AB95-6AFCBA72839B}" destId="{7E8F50F6-29AE-45A3-90BD-03B134E15AEF}" srcOrd="7" destOrd="0" presId="urn:microsoft.com/office/officeart/2008/layout/PictureAccentList"/>
    <dgm:cxn modelId="{785E8FB4-40CB-4048-BF59-3D548B6EE4B6}" type="presParOf" srcId="{7E8F50F6-29AE-45A3-90BD-03B134E15AEF}" destId="{1458E21A-0C6B-40BF-9AD6-CC83BE47B23E}" srcOrd="0" destOrd="0" presId="urn:microsoft.com/office/officeart/2008/layout/PictureAccentList"/>
    <dgm:cxn modelId="{1EDA8BE2-26E0-4353-B423-64673C5C6F12}" type="presParOf" srcId="{7E8F50F6-29AE-45A3-90BD-03B134E15AEF}" destId="{9AFCA7B4-1C8F-4D3D-8E6B-5F57EFC1006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6ED89-F2AF-4735-A279-E07617D20445}">
      <dsp:nvSpPr>
        <dsp:cNvPr id="0" name=""/>
        <dsp:cNvSpPr/>
      </dsp:nvSpPr>
      <dsp:spPr>
        <a:xfrm rot="10800000">
          <a:off x="1316346" y="1231"/>
          <a:ext cx="4693284" cy="536813"/>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720"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1.Schulwoche</a:t>
          </a:r>
        </a:p>
      </dsp:txBody>
      <dsp:txXfrm rot="10800000">
        <a:off x="1450549" y="1231"/>
        <a:ext cx="4559081" cy="536813"/>
      </dsp:txXfrm>
    </dsp:sp>
    <dsp:sp modelId="{72CFE66B-CAFA-4C03-BC97-83B1E758FCDA}">
      <dsp:nvSpPr>
        <dsp:cNvPr id="0" name=""/>
        <dsp:cNvSpPr/>
      </dsp:nvSpPr>
      <dsp:spPr>
        <a:xfrm>
          <a:off x="1047939" y="1231"/>
          <a:ext cx="536813" cy="536813"/>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810EC-3B4B-490E-BC44-BF9DF3A4D610}">
      <dsp:nvSpPr>
        <dsp:cNvPr id="0" name=""/>
        <dsp:cNvSpPr/>
      </dsp:nvSpPr>
      <dsp:spPr>
        <a:xfrm rot="10800000">
          <a:off x="1316346" y="698287"/>
          <a:ext cx="4693284" cy="536813"/>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720" tIns="57150" rIns="106680" bIns="57150" numCol="1" spcCol="1270" anchor="ctr" anchorCtr="0">
          <a:noAutofit/>
        </a:bodyPr>
        <a:lstStyle/>
        <a:p>
          <a:pPr marL="0" lvl="0" indent="0" algn="ctr" defTabSz="666750">
            <a:lnSpc>
              <a:spcPct val="90000"/>
            </a:lnSpc>
            <a:spcBef>
              <a:spcPct val="0"/>
            </a:spcBef>
            <a:spcAft>
              <a:spcPct val="35000"/>
            </a:spcAft>
            <a:buNone/>
          </a:pPr>
          <a:r>
            <a:rPr lang="de-DE" sz="1500" kern="1200" dirty="0"/>
            <a:t>Aufgaben und Pflichten der Erziehungsberechtigten</a:t>
          </a:r>
          <a:endParaRPr lang="de-AT" sz="1500" kern="1200" dirty="0"/>
        </a:p>
      </dsp:txBody>
      <dsp:txXfrm rot="10800000">
        <a:off x="1450549" y="698287"/>
        <a:ext cx="4559081" cy="536813"/>
      </dsp:txXfrm>
    </dsp:sp>
    <dsp:sp modelId="{3A7CE637-3499-4B0F-9568-BABF57616B9E}">
      <dsp:nvSpPr>
        <dsp:cNvPr id="0" name=""/>
        <dsp:cNvSpPr/>
      </dsp:nvSpPr>
      <dsp:spPr>
        <a:xfrm>
          <a:off x="1047939" y="698287"/>
          <a:ext cx="536813" cy="536813"/>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0F23A0-3022-4782-971B-09DED93524FA}">
      <dsp:nvSpPr>
        <dsp:cNvPr id="0" name=""/>
        <dsp:cNvSpPr/>
      </dsp:nvSpPr>
      <dsp:spPr>
        <a:xfrm rot="10800000">
          <a:off x="1316346" y="1395343"/>
          <a:ext cx="4693284" cy="536813"/>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720"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Schulische Tagesbetreuung – Gegenstandsbezogene Lernzeit</a:t>
          </a:r>
        </a:p>
      </dsp:txBody>
      <dsp:txXfrm rot="10800000">
        <a:off x="1450549" y="1395343"/>
        <a:ext cx="4559081" cy="536813"/>
      </dsp:txXfrm>
    </dsp:sp>
    <dsp:sp modelId="{BF25C101-E676-4434-A898-2054309CDF49}">
      <dsp:nvSpPr>
        <dsp:cNvPr id="0" name=""/>
        <dsp:cNvSpPr/>
      </dsp:nvSpPr>
      <dsp:spPr>
        <a:xfrm>
          <a:off x="1047939" y="1395343"/>
          <a:ext cx="536813" cy="536813"/>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97806D-9DD2-4A95-A88B-7D81C0B477AA}">
      <dsp:nvSpPr>
        <dsp:cNvPr id="0" name=""/>
        <dsp:cNvSpPr/>
      </dsp:nvSpPr>
      <dsp:spPr>
        <a:xfrm rot="10800000">
          <a:off x="1316346" y="2092399"/>
          <a:ext cx="4693284" cy="536813"/>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720"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a:t>Geräteinitiative</a:t>
          </a:r>
        </a:p>
      </dsp:txBody>
      <dsp:txXfrm rot="10800000">
        <a:off x="1450549" y="2092399"/>
        <a:ext cx="4559081" cy="536813"/>
      </dsp:txXfrm>
    </dsp:sp>
    <dsp:sp modelId="{D29760CA-3EBA-4F14-9F64-E793C27E391A}">
      <dsp:nvSpPr>
        <dsp:cNvPr id="0" name=""/>
        <dsp:cNvSpPr/>
      </dsp:nvSpPr>
      <dsp:spPr>
        <a:xfrm>
          <a:off x="1047939" y="2092399"/>
          <a:ext cx="536813" cy="536813"/>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BDEEA7-0987-43E7-AA8C-C6C457463114}">
      <dsp:nvSpPr>
        <dsp:cNvPr id="0" name=""/>
        <dsp:cNvSpPr/>
      </dsp:nvSpPr>
      <dsp:spPr>
        <a:xfrm rot="10800000">
          <a:off x="1316346" y="2789454"/>
          <a:ext cx="4693284" cy="536813"/>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720"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a:t>Hausordnung &amp; Internet Policy</a:t>
          </a:r>
          <a:endParaRPr lang="de-AT" sz="2000" kern="1200" dirty="0"/>
        </a:p>
      </dsp:txBody>
      <dsp:txXfrm rot="10800000">
        <a:off x="1450549" y="2789454"/>
        <a:ext cx="4559081" cy="536813"/>
      </dsp:txXfrm>
    </dsp:sp>
    <dsp:sp modelId="{AC9B78FF-7C38-4C74-99AA-E7FD1A9F695C}">
      <dsp:nvSpPr>
        <dsp:cNvPr id="0" name=""/>
        <dsp:cNvSpPr/>
      </dsp:nvSpPr>
      <dsp:spPr>
        <a:xfrm>
          <a:off x="1047939" y="2789454"/>
          <a:ext cx="536813" cy="536813"/>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7CB35A-2FC0-4A7C-8351-2354137AB7A3}">
      <dsp:nvSpPr>
        <dsp:cNvPr id="0" name=""/>
        <dsp:cNvSpPr/>
      </dsp:nvSpPr>
      <dsp:spPr>
        <a:xfrm rot="10800000">
          <a:off x="1316346" y="3486510"/>
          <a:ext cx="4693284" cy="536813"/>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720"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err="1"/>
            <a:t>schoolfox</a:t>
          </a:r>
          <a:endParaRPr lang="de-AT" sz="2000" kern="1200" dirty="0"/>
        </a:p>
      </dsp:txBody>
      <dsp:txXfrm rot="10800000">
        <a:off x="1450549" y="3486510"/>
        <a:ext cx="4559081" cy="536813"/>
      </dsp:txXfrm>
    </dsp:sp>
    <dsp:sp modelId="{648A76FE-6894-46CF-908C-FA2438CE908A}">
      <dsp:nvSpPr>
        <dsp:cNvPr id="0" name=""/>
        <dsp:cNvSpPr/>
      </dsp:nvSpPr>
      <dsp:spPr>
        <a:xfrm>
          <a:off x="1047939" y="3486510"/>
          <a:ext cx="536813" cy="536813"/>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F555AB-68D1-4482-8B3F-E037DAEF471D}">
      <dsp:nvSpPr>
        <dsp:cNvPr id="0" name=""/>
        <dsp:cNvSpPr/>
      </dsp:nvSpPr>
      <dsp:spPr>
        <a:xfrm rot="10800000">
          <a:off x="1316346" y="4183566"/>
          <a:ext cx="4693284" cy="536813"/>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720"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Unverbindliche Übungen</a:t>
          </a:r>
        </a:p>
      </dsp:txBody>
      <dsp:txXfrm rot="10800000">
        <a:off x="1450549" y="4183566"/>
        <a:ext cx="4559081" cy="536813"/>
      </dsp:txXfrm>
    </dsp:sp>
    <dsp:sp modelId="{861C58FA-B710-4434-BF54-949CB48CF030}">
      <dsp:nvSpPr>
        <dsp:cNvPr id="0" name=""/>
        <dsp:cNvSpPr/>
      </dsp:nvSpPr>
      <dsp:spPr>
        <a:xfrm>
          <a:off x="1047939" y="4183566"/>
          <a:ext cx="536813" cy="536813"/>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DE160C-F3FE-4E2E-BDA4-C26496C00CE6}">
      <dsp:nvSpPr>
        <dsp:cNvPr id="0" name=""/>
        <dsp:cNvSpPr/>
      </dsp:nvSpPr>
      <dsp:spPr>
        <a:xfrm rot="10800000">
          <a:off x="1316346" y="4880622"/>
          <a:ext cx="4693284" cy="536813"/>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720"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kern="1200" dirty="0"/>
            <a:t>Materialliste (</a:t>
          </a:r>
          <a:r>
            <a:rPr lang="de-DE" sz="2000" kern="1200" dirty="0" err="1"/>
            <a:t>schuluniversum</a:t>
          </a:r>
          <a:r>
            <a:rPr lang="de-DE" sz="2000" kern="1200" dirty="0"/>
            <a:t>)</a:t>
          </a:r>
          <a:endParaRPr lang="de-AT" sz="2000" kern="1200" dirty="0"/>
        </a:p>
      </dsp:txBody>
      <dsp:txXfrm rot="10800000">
        <a:off x="1450549" y="4880622"/>
        <a:ext cx="4559081" cy="536813"/>
      </dsp:txXfrm>
    </dsp:sp>
    <dsp:sp modelId="{7ABB1CBB-413E-49DE-B9D2-374BDBC21E44}">
      <dsp:nvSpPr>
        <dsp:cNvPr id="0" name=""/>
        <dsp:cNvSpPr/>
      </dsp:nvSpPr>
      <dsp:spPr>
        <a:xfrm>
          <a:off x="1047939" y="4880622"/>
          <a:ext cx="536813" cy="536813"/>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41487-359C-4DA9-9D73-21ED78EB85D3}">
      <dsp:nvSpPr>
        <dsp:cNvPr id="0" name=""/>
        <dsp:cNvSpPr/>
      </dsp:nvSpPr>
      <dsp:spPr>
        <a:xfrm>
          <a:off x="2238375" y="1322"/>
          <a:ext cx="3651250" cy="6085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de-AT" sz="3000" kern="1200" dirty="0"/>
            <a:t>Vitalschüler</a:t>
          </a:r>
        </a:p>
      </dsp:txBody>
      <dsp:txXfrm>
        <a:off x="2256199" y="19146"/>
        <a:ext cx="3615602" cy="572893"/>
      </dsp:txXfrm>
    </dsp:sp>
    <dsp:sp modelId="{E3FA05EA-72AF-4EAC-8C29-C02A9678EA50}">
      <dsp:nvSpPr>
        <dsp:cNvPr id="0" name=""/>
        <dsp:cNvSpPr/>
      </dsp:nvSpPr>
      <dsp:spPr>
        <a:xfrm>
          <a:off x="2238375" y="719402"/>
          <a:ext cx="608541" cy="60854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33952-9197-4FBE-9E64-E50B796AD7A3}">
      <dsp:nvSpPr>
        <dsp:cNvPr id="0" name=""/>
        <dsp:cNvSpPr/>
      </dsp:nvSpPr>
      <dsp:spPr>
        <a:xfrm>
          <a:off x="2883429" y="719402"/>
          <a:ext cx="3006195" cy="60854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AT" sz="1900" kern="1200" dirty="0"/>
            <a:t>2 T-Shirts</a:t>
          </a:r>
        </a:p>
      </dsp:txBody>
      <dsp:txXfrm>
        <a:off x="2913141" y="749114"/>
        <a:ext cx="2946771" cy="549117"/>
      </dsp:txXfrm>
    </dsp:sp>
    <dsp:sp modelId="{3CBB873D-FFAA-44C0-A8F2-D9D2682B4787}">
      <dsp:nvSpPr>
        <dsp:cNvPr id="0" name=""/>
        <dsp:cNvSpPr/>
      </dsp:nvSpPr>
      <dsp:spPr>
        <a:xfrm>
          <a:off x="2238375" y="1400968"/>
          <a:ext cx="608541" cy="60854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29445-C718-49D6-AAE8-A7CB97517B1A}">
      <dsp:nvSpPr>
        <dsp:cNvPr id="0" name=""/>
        <dsp:cNvSpPr/>
      </dsp:nvSpPr>
      <dsp:spPr>
        <a:xfrm>
          <a:off x="2883429" y="1400968"/>
          <a:ext cx="3006195" cy="60854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AT" sz="1900" kern="1200" dirty="0"/>
            <a:t>1 Short</a:t>
          </a:r>
        </a:p>
      </dsp:txBody>
      <dsp:txXfrm>
        <a:off x="2913141" y="1430680"/>
        <a:ext cx="2946771" cy="549117"/>
      </dsp:txXfrm>
    </dsp:sp>
    <dsp:sp modelId="{3A0111FE-8CE3-4B83-AEDB-14E9E3EC0544}">
      <dsp:nvSpPr>
        <dsp:cNvPr id="0" name=""/>
        <dsp:cNvSpPr/>
      </dsp:nvSpPr>
      <dsp:spPr>
        <a:xfrm>
          <a:off x="2238375" y="2082535"/>
          <a:ext cx="608541" cy="60854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6CE959-1C9A-4516-8CEC-493181F7D569}">
      <dsp:nvSpPr>
        <dsp:cNvPr id="0" name=""/>
        <dsp:cNvSpPr/>
      </dsp:nvSpPr>
      <dsp:spPr>
        <a:xfrm>
          <a:off x="2883429" y="2082535"/>
          <a:ext cx="3006195" cy="60854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AT" sz="1900" kern="1200"/>
            <a:t>Trainingsjacke</a:t>
          </a:r>
          <a:endParaRPr lang="de-AT" sz="1900" kern="1200" dirty="0"/>
        </a:p>
      </dsp:txBody>
      <dsp:txXfrm>
        <a:off x="2913141" y="2112247"/>
        <a:ext cx="2946771" cy="549117"/>
      </dsp:txXfrm>
    </dsp:sp>
    <dsp:sp modelId="{B92D60DF-7521-42D9-B697-CB98FE18FD9D}">
      <dsp:nvSpPr>
        <dsp:cNvPr id="0" name=""/>
        <dsp:cNvSpPr/>
      </dsp:nvSpPr>
      <dsp:spPr>
        <a:xfrm>
          <a:off x="2238375" y="2764102"/>
          <a:ext cx="608541" cy="60854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5992EB-B2C1-4BB1-B278-855FBBDB5D03}">
      <dsp:nvSpPr>
        <dsp:cNvPr id="0" name=""/>
        <dsp:cNvSpPr/>
      </dsp:nvSpPr>
      <dsp:spPr>
        <a:xfrm>
          <a:off x="2883429" y="2764102"/>
          <a:ext cx="3006195" cy="60854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AT" sz="1900" kern="1200"/>
            <a:t>Trainingshose</a:t>
          </a:r>
          <a:endParaRPr lang="de-AT" sz="1900" kern="1200" dirty="0"/>
        </a:p>
      </dsp:txBody>
      <dsp:txXfrm>
        <a:off x="2913141" y="2793814"/>
        <a:ext cx="2946771" cy="549117"/>
      </dsp:txXfrm>
    </dsp:sp>
    <dsp:sp modelId="{1B1AA3A9-49EB-46AB-8BEF-683EBB9CB9BE}">
      <dsp:nvSpPr>
        <dsp:cNvPr id="0" name=""/>
        <dsp:cNvSpPr/>
      </dsp:nvSpPr>
      <dsp:spPr>
        <a:xfrm>
          <a:off x="2238375" y="3445668"/>
          <a:ext cx="608541" cy="60854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222C52-64BB-4DB9-8F82-A42234500174}">
      <dsp:nvSpPr>
        <dsp:cNvPr id="0" name=""/>
        <dsp:cNvSpPr/>
      </dsp:nvSpPr>
      <dsp:spPr>
        <a:xfrm>
          <a:off x="2883429" y="3445668"/>
          <a:ext cx="3006195" cy="60854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AT" sz="1900" kern="1200"/>
            <a:t>Tasche</a:t>
          </a:r>
          <a:endParaRPr lang="de-AT" sz="1900" kern="1200" dirty="0"/>
        </a:p>
      </dsp:txBody>
      <dsp:txXfrm>
        <a:off x="2913141" y="3475380"/>
        <a:ext cx="2946771" cy="549117"/>
      </dsp:txXfrm>
    </dsp:sp>
    <dsp:sp modelId="{4AE23577-4289-4773-9D98-ACAE2812432B}">
      <dsp:nvSpPr>
        <dsp:cNvPr id="0" name=""/>
        <dsp:cNvSpPr/>
      </dsp:nvSpPr>
      <dsp:spPr>
        <a:xfrm>
          <a:off x="2238375" y="4127235"/>
          <a:ext cx="608541" cy="60854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60100-4B34-4BA4-A72A-6B3BE134B7A5}">
      <dsp:nvSpPr>
        <dsp:cNvPr id="0" name=""/>
        <dsp:cNvSpPr/>
      </dsp:nvSpPr>
      <dsp:spPr>
        <a:xfrm>
          <a:off x="2883429" y="4127235"/>
          <a:ext cx="3006195" cy="60854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AT" sz="1900" kern="1200"/>
            <a:t>Indoorschuhe</a:t>
          </a:r>
          <a:endParaRPr lang="de-AT" sz="1900" kern="1200" dirty="0"/>
        </a:p>
      </dsp:txBody>
      <dsp:txXfrm>
        <a:off x="2913141" y="4156947"/>
        <a:ext cx="2946771" cy="549117"/>
      </dsp:txXfrm>
    </dsp:sp>
    <dsp:sp modelId="{1458E21A-0C6B-40BF-9AD6-CC83BE47B23E}">
      <dsp:nvSpPr>
        <dsp:cNvPr id="0" name=""/>
        <dsp:cNvSpPr/>
      </dsp:nvSpPr>
      <dsp:spPr>
        <a:xfrm>
          <a:off x="2238375" y="4808802"/>
          <a:ext cx="608541" cy="60854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CA7B4-1C8F-4D3D-8E6B-5F57EFC1006C}">
      <dsp:nvSpPr>
        <dsp:cNvPr id="0" name=""/>
        <dsp:cNvSpPr/>
      </dsp:nvSpPr>
      <dsp:spPr>
        <a:xfrm>
          <a:off x="2883429" y="4808802"/>
          <a:ext cx="3006195" cy="60854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AT" sz="1900" kern="1200"/>
            <a:t>Outdoorschuhe</a:t>
          </a:r>
          <a:endParaRPr lang="de-AT" sz="1900" kern="1200" dirty="0"/>
        </a:p>
      </dsp:txBody>
      <dsp:txXfrm>
        <a:off x="2913141" y="4838514"/>
        <a:ext cx="2946771" cy="5491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B1448-7930-411B-9D02-D130C574E359}">
      <dsp:nvSpPr>
        <dsp:cNvPr id="0" name=""/>
        <dsp:cNvSpPr/>
      </dsp:nvSpPr>
      <dsp:spPr>
        <a:xfrm rot="10800000">
          <a:off x="1541923" y="4769"/>
          <a:ext cx="5405120" cy="72193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353" tIns="106680" rIns="199136" bIns="106680" numCol="1" spcCol="1270" anchor="ctr" anchorCtr="0">
          <a:noAutofit/>
        </a:bodyPr>
        <a:lstStyle/>
        <a:p>
          <a:pPr marL="0" lvl="0" indent="0" algn="ctr" defTabSz="1244600">
            <a:lnSpc>
              <a:spcPct val="90000"/>
            </a:lnSpc>
            <a:spcBef>
              <a:spcPct val="0"/>
            </a:spcBef>
            <a:spcAft>
              <a:spcPct val="35000"/>
            </a:spcAft>
            <a:buNone/>
          </a:pPr>
          <a:r>
            <a:rPr lang="de-AT" sz="2800" kern="1200" dirty="0"/>
            <a:t>Sportbadehose (enganliegend)</a:t>
          </a:r>
        </a:p>
      </dsp:txBody>
      <dsp:txXfrm rot="10800000">
        <a:off x="1722407" y="4769"/>
        <a:ext cx="5224636" cy="721935"/>
      </dsp:txXfrm>
    </dsp:sp>
    <dsp:sp modelId="{29E590DE-142D-4CD7-8746-4DC7B739673C}">
      <dsp:nvSpPr>
        <dsp:cNvPr id="0" name=""/>
        <dsp:cNvSpPr/>
      </dsp:nvSpPr>
      <dsp:spPr>
        <a:xfrm>
          <a:off x="1180956" y="4769"/>
          <a:ext cx="721935" cy="721935"/>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913701-0D0E-403A-8E62-2FB86A712763}">
      <dsp:nvSpPr>
        <dsp:cNvPr id="0" name=""/>
        <dsp:cNvSpPr/>
      </dsp:nvSpPr>
      <dsp:spPr>
        <a:xfrm rot="10800000">
          <a:off x="1541923" y="942207"/>
          <a:ext cx="5405120" cy="72193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353" tIns="106680" rIns="199136" bIns="106680" numCol="1" spcCol="1270" anchor="ctr" anchorCtr="0">
          <a:noAutofit/>
        </a:bodyPr>
        <a:lstStyle/>
        <a:p>
          <a:pPr marL="0" lvl="0" indent="0" algn="ctr" defTabSz="1244600">
            <a:lnSpc>
              <a:spcPct val="90000"/>
            </a:lnSpc>
            <a:spcBef>
              <a:spcPct val="0"/>
            </a:spcBef>
            <a:spcAft>
              <a:spcPct val="35000"/>
            </a:spcAft>
            <a:buNone/>
          </a:pPr>
          <a:r>
            <a:rPr lang="de-AT" sz="2800" kern="1200" dirty="0"/>
            <a:t>Sportbadeanzug</a:t>
          </a:r>
        </a:p>
      </dsp:txBody>
      <dsp:txXfrm rot="10800000">
        <a:off x="1722407" y="942207"/>
        <a:ext cx="5224636" cy="721935"/>
      </dsp:txXfrm>
    </dsp:sp>
    <dsp:sp modelId="{D488BEB0-AF5A-4AB2-88DB-66019C6C912B}">
      <dsp:nvSpPr>
        <dsp:cNvPr id="0" name=""/>
        <dsp:cNvSpPr/>
      </dsp:nvSpPr>
      <dsp:spPr>
        <a:xfrm>
          <a:off x="1180956" y="942207"/>
          <a:ext cx="721935" cy="721935"/>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0FAEFB-8BF2-445A-8DCC-C81DD529D714}">
      <dsp:nvSpPr>
        <dsp:cNvPr id="0" name=""/>
        <dsp:cNvSpPr/>
      </dsp:nvSpPr>
      <dsp:spPr>
        <a:xfrm rot="10800000">
          <a:off x="1541923" y="1879646"/>
          <a:ext cx="5405120" cy="72193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353" tIns="106680" rIns="199136" bIns="106680" numCol="1" spcCol="1270" anchor="ctr" anchorCtr="0">
          <a:noAutofit/>
        </a:bodyPr>
        <a:lstStyle/>
        <a:p>
          <a:pPr marL="0" lvl="0" indent="0" algn="ctr" defTabSz="1244600">
            <a:lnSpc>
              <a:spcPct val="90000"/>
            </a:lnSpc>
            <a:spcBef>
              <a:spcPct val="0"/>
            </a:spcBef>
            <a:spcAft>
              <a:spcPct val="35000"/>
            </a:spcAft>
            <a:buNone/>
          </a:pPr>
          <a:r>
            <a:rPr lang="de-AT" sz="2800" kern="1200" dirty="0"/>
            <a:t>Schwimmbrille</a:t>
          </a:r>
        </a:p>
      </dsp:txBody>
      <dsp:txXfrm rot="10800000">
        <a:off x="1722407" y="1879646"/>
        <a:ext cx="5224636" cy="721935"/>
      </dsp:txXfrm>
    </dsp:sp>
    <dsp:sp modelId="{2571F878-0028-46AF-9702-68A4739221D2}">
      <dsp:nvSpPr>
        <dsp:cNvPr id="0" name=""/>
        <dsp:cNvSpPr/>
      </dsp:nvSpPr>
      <dsp:spPr>
        <a:xfrm>
          <a:off x="1180956" y="1879646"/>
          <a:ext cx="721935" cy="721935"/>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18C3C2-2AB4-496F-B02C-F0606A32A66A}">
      <dsp:nvSpPr>
        <dsp:cNvPr id="0" name=""/>
        <dsp:cNvSpPr/>
      </dsp:nvSpPr>
      <dsp:spPr>
        <a:xfrm rot="10800000">
          <a:off x="1541923" y="2817085"/>
          <a:ext cx="5405120" cy="72193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353" tIns="106680" rIns="199136" bIns="106680" numCol="1" spcCol="1270" anchor="ctr" anchorCtr="0">
          <a:noAutofit/>
        </a:bodyPr>
        <a:lstStyle/>
        <a:p>
          <a:pPr marL="0" lvl="0" indent="0" algn="ctr" defTabSz="1244600">
            <a:lnSpc>
              <a:spcPct val="90000"/>
            </a:lnSpc>
            <a:spcBef>
              <a:spcPct val="0"/>
            </a:spcBef>
            <a:spcAft>
              <a:spcPct val="35000"/>
            </a:spcAft>
            <a:buNone/>
          </a:pPr>
          <a:r>
            <a:rPr lang="de-AT" sz="2800" kern="1200"/>
            <a:t>Handtuch</a:t>
          </a:r>
          <a:endParaRPr lang="de-AT" sz="2800" kern="1200" dirty="0"/>
        </a:p>
      </dsp:txBody>
      <dsp:txXfrm rot="10800000">
        <a:off x="1722407" y="2817085"/>
        <a:ext cx="5224636" cy="721935"/>
      </dsp:txXfrm>
    </dsp:sp>
    <dsp:sp modelId="{D970FE75-CA37-423D-B5B0-D9ADD74AAA98}">
      <dsp:nvSpPr>
        <dsp:cNvPr id="0" name=""/>
        <dsp:cNvSpPr/>
      </dsp:nvSpPr>
      <dsp:spPr>
        <a:xfrm>
          <a:off x="1180956" y="2817085"/>
          <a:ext cx="721935" cy="721935"/>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A41A0D-9C9A-49B2-A6CC-D352198F7295}">
      <dsp:nvSpPr>
        <dsp:cNvPr id="0" name=""/>
        <dsp:cNvSpPr/>
      </dsp:nvSpPr>
      <dsp:spPr>
        <a:xfrm rot="10800000">
          <a:off x="1541923" y="3754523"/>
          <a:ext cx="5405120" cy="72193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353" tIns="106680" rIns="199136" bIns="106680" numCol="1" spcCol="1270" anchor="ctr" anchorCtr="0">
          <a:noAutofit/>
        </a:bodyPr>
        <a:lstStyle/>
        <a:p>
          <a:pPr marL="0" lvl="0" indent="0" algn="ctr" defTabSz="1244600">
            <a:lnSpc>
              <a:spcPct val="90000"/>
            </a:lnSpc>
            <a:spcBef>
              <a:spcPct val="0"/>
            </a:spcBef>
            <a:spcAft>
              <a:spcPct val="35000"/>
            </a:spcAft>
            <a:buNone/>
          </a:pPr>
          <a:r>
            <a:rPr lang="de-AT" sz="2800" kern="1200" dirty="0"/>
            <a:t>ev. Fön</a:t>
          </a:r>
        </a:p>
      </dsp:txBody>
      <dsp:txXfrm rot="10800000">
        <a:off x="1722407" y="3754523"/>
        <a:ext cx="5224636" cy="721935"/>
      </dsp:txXfrm>
    </dsp:sp>
    <dsp:sp modelId="{EC11D622-7F30-4E0E-8FF4-B69BF418752D}">
      <dsp:nvSpPr>
        <dsp:cNvPr id="0" name=""/>
        <dsp:cNvSpPr/>
      </dsp:nvSpPr>
      <dsp:spPr>
        <a:xfrm>
          <a:off x="1180956" y="3754523"/>
          <a:ext cx="721935" cy="721935"/>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0BF54F-AA56-42C2-B0F4-8F2BAAB3CE2D}">
      <dsp:nvSpPr>
        <dsp:cNvPr id="0" name=""/>
        <dsp:cNvSpPr/>
      </dsp:nvSpPr>
      <dsp:spPr>
        <a:xfrm rot="10800000">
          <a:off x="1541923" y="4691962"/>
          <a:ext cx="5405120" cy="72193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8353" tIns="106680" rIns="199136" bIns="106680" numCol="1" spcCol="1270" anchor="ctr" anchorCtr="0">
          <a:noAutofit/>
        </a:bodyPr>
        <a:lstStyle/>
        <a:p>
          <a:pPr marL="0" lvl="0" indent="0" algn="ctr" defTabSz="1244600">
            <a:lnSpc>
              <a:spcPct val="90000"/>
            </a:lnSpc>
            <a:spcBef>
              <a:spcPct val="0"/>
            </a:spcBef>
            <a:spcAft>
              <a:spcPct val="35000"/>
            </a:spcAft>
            <a:buNone/>
          </a:pPr>
          <a:r>
            <a:rPr lang="de-AT" sz="2800" kern="1200"/>
            <a:t>Kopfbedeckung</a:t>
          </a:r>
          <a:endParaRPr lang="de-AT" sz="2800" kern="1200" dirty="0"/>
        </a:p>
      </dsp:txBody>
      <dsp:txXfrm rot="10800000">
        <a:off x="1722407" y="4691962"/>
        <a:ext cx="5224636" cy="721935"/>
      </dsp:txXfrm>
    </dsp:sp>
    <dsp:sp modelId="{075279C7-8AE9-425A-A8DC-FAA12B5E1D7A}">
      <dsp:nvSpPr>
        <dsp:cNvPr id="0" name=""/>
        <dsp:cNvSpPr/>
      </dsp:nvSpPr>
      <dsp:spPr>
        <a:xfrm>
          <a:off x="1180956" y="4691962"/>
          <a:ext cx="721935" cy="721935"/>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59FBE-2D63-4602-A70C-81F046AD8FA6}">
      <dsp:nvSpPr>
        <dsp:cNvPr id="0" name=""/>
        <dsp:cNvSpPr/>
      </dsp:nvSpPr>
      <dsp:spPr>
        <a:xfrm>
          <a:off x="3554" y="248881"/>
          <a:ext cx="3465994" cy="892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de-AT" sz="3100" kern="1200" dirty="0"/>
            <a:t>Herbstferien</a:t>
          </a:r>
        </a:p>
      </dsp:txBody>
      <dsp:txXfrm>
        <a:off x="3554" y="248881"/>
        <a:ext cx="3465994" cy="892800"/>
      </dsp:txXfrm>
    </dsp:sp>
    <dsp:sp modelId="{0DA861E7-CE5E-40D4-A561-B9186B615B44}">
      <dsp:nvSpPr>
        <dsp:cNvPr id="0" name=""/>
        <dsp:cNvSpPr/>
      </dsp:nvSpPr>
      <dsp:spPr>
        <a:xfrm>
          <a:off x="3554" y="1141681"/>
          <a:ext cx="3465994" cy="13615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de-AT" sz="3100" kern="1200" dirty="0"/>
            <a:t>24.10.-02.11.</a:t>
          </a:r>
        </a:p>
      </dsp:txBody>
      <dsp:txXfrm>
        <a:off x="3554" y="1141681"/>
        <a:ext cx="3465994" cy="1361520"/>
      </dsp:txXfrm>
    </dsp:sp>
    <dsp:sp modelId="{AAAC6E5A-4DC4-470F-956A-03609DB752A3}">
      <dsp:nvSpPr>
        <dsp:cNvPr id="0" name=""/>
        <dsp:cNvSpPr/>
      </dsp:nvSpPr>
      <dsp:spPr>
        <a:xfrm>
          <a:off x="3954788" y="248881"/>
          <a:ext cx="3465994" cy="892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de-AT" sz="3100" kern="1200" dirty="0"/>
            <a:t>Weihnachtsferien</a:t>
          </a:r>
        </a:p>
      </dsp:txBody>
      <dsp:txXfrm>
        <a:off x="3954788" y="248881"/>
        <a:ext cx="3465994" cy="892800"/>
      </dsp:txXfrm>
    </dsp:sp>
    <dsp:sp modelId="{BE31D1D2-FC23-458C-BB54-DBE3F6EEFB96}">
      <dsp:nvSpPr>
        <dsp:cNvPr id="0" name=""/>
        <dsp:cNvSpPr/>
      </dsp:nvSpPr>
      <dsp:spPr>
        <a:xfrm>
          <a:off x="3954788" y="1141681"/>
          <a:ext cx="3465994" cy="13615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de-AT" sz="3100" kern="1200" dirty="0"/>
            <a:t>24.12.-06.01.</a:t>
          </a:r>
        </a:p>
      </dsp:txBody>
      <dsp:txXfrm>
        <a:off x="3954788" y="1141681"/>
        <a:ext cx="3465994" cy="1361520"/>
      </dsp:txXfrm>
    </dsp:sp>
    <dsp:sp modelId="{CBFB8DBD-EBC9-42D2-B2DE-2CAE80A8A0E6}">
      <dsp:nvSpPr>
        <dsp:cNvPr id="0" name=""/>
        <dsp:cNvSpPr/>
      </dsp:nvSpPr>
      <dsp:spPr>
        <a:xfrm>
          <a:off x="7906021" y="248881"/>
          <a:ext cx="3465994" cy="892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de-AT" sz="3100" kern="1200" dirty="0"/>
            <a:t>Semesterferien</a:t>
          </a:r>
        </a:p>
      </dsp:txBody>
      <dsp:txXfrm>
        <a:off x="7906021" y="248881"/>
        <a:ext cx="3465994" cy="892800"/>
      </dsp:txXfrm>
    </dsp:sp>
    <dsp:sp modelId="{1E9E209B-F6A4-4849-B38D-3481583B228F}">
      <dsp:nvSpPr>
        <dsp:cNvPr id="0" name=""/>
        <dsp:cNvSpPr/>
      </dsp:nvSpPr>
      <dsp:spPr>
        <a:xfrm>
          <a:off x="7906021" y="1141681"/>
          <a:ext cx="3465994" cy="13615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de-AT" sz="3100" kern="1200" dirty="0"/>
            <a:t>30.01.-07.02.</a:t>
          </a:r>
        </a:p>
      </dsp:txBody>
      <dsp:txXfrm>
        <a:off x="7906021" y="1141681"/>
        <a:ext cx="3465994" cy="13615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59FBE-2D63-4602-A70C-81F046AD8FA6}">
      <dsp:nvSpPr>
        <dsp:cNvPr id="0" name=""/>
        <dsp:cNvSpPr/>
      </dsp:nvSpPr>
      <dsp:spPr>
        <a:xfrm>
          <a:off x="3554" y="67081"/>
          <a:ext cx="3465994" cy="1036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de-AT" sz="3600" kern="1200" dirty="0"/>
            <a:t>Osterferien</a:t>
          </a:r>
        </a:p>
      </dsp:txBody>
      <dsp:txXfrm>
        <a:off x="3554" y="67081"/>
        <a:ext cx="3465994" cy="1036800"/>
      </dsp:txXfrm>
    </dsp:sp>
    <dsp:sp modelId="{0DA861E7-CE5E-40D4-A561-B9186B615B44}">
      <dsp:nvSpPr>
        <dsp:cNvPr id="0" name=""/>
        <dsp:cNvSpPr/>
      </dsp:nvSpPr>
      <dsp:spPr>
        <a:xfrm>
          <a:off x="3554" y="1103881"/>
          <a:ext cx="3465994" cy="15811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de-AT" sz="3600" kern="1200" dirty="0"/>
            <a:t>20.03.-29.03.</a:t>
          </a:r>
        </a:p>
      </dsp:txBody>
      <dsp:txXfrm>
        <a:off x="3554" y="1103881"/>
        <a:ext cx="3465994" cy="1581120"/>
      </dsp:txXfrm>
    </dsp:sp>
    <dsp:sp modelId="{AAAC6E5A-4DC4-470F-956A-03609DB752A3}">
      <dsp:nvSpPr>
        <dsp:cNvPr id="0" name=""/>
        <dsp:cNvSpPr/>
      </dsp:nvSpPr>
      <dsp:spPr>
        <a:xfrm>
          <a:off x="3954788" y="67081"/>
          <a:ext cx="3465994" cy="1036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de-AT" sz="3600" kern="1200" dirty="0"/>
            <a:t>schulautonom</a:t>
          </a:r>
        </a:p>
      </dsp:txBody>
      <dsp:txXfrm>
        <a:off x="3954788" y="67081"/>
        <a:ext cx="3465994" cy="1036800"/>
      </dsp:txXfrm>
    </dsp:sp>
    <dsp:sp modelId="{BE31D1D2-FC23-458C-BB54-DBE3F6EEFB96}">
      <dsp:nvSpPr>
        <dsp:cNvPr id="0" name=""/>
        <dsp:cNvSpPr/>
      </dsp:nvSpPr>
      <dsp:spPr>
        <a:xfrm>
          <a:off x="3954788" y="1103881"/>
          <a:ext cx="3465994" cy="15811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de-AT" sz="3600" kern="1200" dirty="0"/>
            <a:t>Fr.07.05.</a:t>
          </a:r>
        </a:p>
        <a:p>
          <a:pPr marL="285750" lvl="1" indent="-285750" algn="l" defTabSz="1600200">
            <a:lnSpc>
              <a:spcPct val="90000"/>
            </a:lnSpc>
            <a:spcBef>
              <a:spcPct val="0"/>
            </a:spcBef>
            <a:spcAft>
              <a:spcPct val="15000"/>
            </a:spcAft>
            <a:buChar char="•"/>
          </a:pPr>
          <a:r>
            <a:rPr lang="de-AT" sz="3600" kern="1200" dirty="0"/>
            <a:t>Fr.28.05.</a:t>
          </a:r>
        </a:p>
      </dsp:txBody>
      <dsp:txXfrm>
        <a:off x="3954788" y="1103881"/>
        <a:ext cx="3465994" cy="1581120"/>
      </dsp:txXfrm>
    </dsp:sp>
    <dsp:sp modelId="{CBFB8DBD-EBC9-42D2-B2DE-2CAE80A8A0E6}">
      <dsp:nvSpPr>
        <dsp:cNvPr id="0" name=""/>
        <dsp:cNvSpPr/>
      </dsp:nvSpPr>
      <dsp:spPr>
        <a:xfrm>
          <a:off x="7906021" y="67081"/>
          <a:ext cx="3465994" cy="1036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de-AT" sz="3600" kern="1200" dirty="0"/>
            <a:t>Sommerferien</a:t>
          </a:r>
        </a:p>
      </dsp:txBody>
      <dsp:txXfrm>
        <a:off x="7906021" y="67081"/>
        <a:ext cx="3465994" cy="1036800"/>
      </dsp:txXfrm>
    </dsp:sp>
    <dsp:sp modelId="{1E9E209B-F6A4-4849-B38D-3481583B228F}">
      <dsp:nvSpPr>
        <dsp:cNvPr id="0" name=""/>
        <dsp:cNvSpPr/>
      </dsp:nvSpPr>
      <dsp:spPr>
        <a:xfrm>
          <a:off x="7906021" y="1103881"/>
          <a:ext cx="3465994" cy="15811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de-AT" sz="3600" kern="1200" dirty="0"/>
            <a:t>ab 03.07.</a:t>
          </a:r>
        </a:p>
      </dsp:txBody>
      <dsp:txXfrm>
        <a:off x="7906021" y="1103881"/>
        <a:ext cx="3465994" cy="158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F8F06-B626-4480-9A24-0831CF30A75D}">
      <dsp:nvSpPr>
        <dsp:cNvPr id="0" name=""/>
        <dsp:cNvSpPr/>
      </dsp:nvSpPr>
      <dsp:spPr>
        <a:xfrm rot="10800000">
          <a:off x="1515499" y="313"/>
          <a:ext cx="5405120" cy="61623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744"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VITAL-Schwerpunkt</a:t>
          </a:r>
        </a:p>
      </dsp:txBody>
      <dsp:txXfrm rot="10800000">
        <a:off x="1669558" y="313"/>
        <a:ext cx="5251061" cy="616237"/>
      </dsp:txXfrm>
    </dsp:sp>
    <dsp:sp modelId="{FE07E864-2083-4A91-8456-B2E08085BEC8}">
      <dsp:nvSpPr>
        <dsp:cNvPr id="0" name=""/>
        <dsp:cNvSpPr/>
      </dsp:nvSpPr>
      <dsp:spPr>
        <a:xfrm>
          <a:off x="1207380" y="313"/>
          <a:ext cx="616237" cy="61623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594CEF-9606-47E2-8324-53EB42166E00}">
      <dsp:nvSpPr>
        <dsp:cNvPr id="0" name=""/>
        <dsp:cNvSpPr/>
      </dsp:nvSpPr>
      <dsp:spPr>
        <a:xfrm rot="10800000">
          <a:off x="1515499" y="800502"/>
          <a:ext cx="5405120" cy="61623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744"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Aufgaben und Pflichten im Sportunterricht</a:t>
          </a:r>
        </a:p>
      </dsp:txBody>
      <dsp:txXfrm rot="10800000">
        <a:off x="1669558" y="800502"/>
        <a:ext cx="5251061" cy="616237"/>
      </dsp:txXfrm>
    </dsp:sp>
    <dsp:sp modelId="{9341B0FA-FD04-42E7-80F9-DACEF63D1BE6}">
      <dsp:nvSpPr>
        <dsp:cNvPr id="0" name=""/>
        <dsp:cNvSpPr/>
      </dsp:nvSpPr>
      <dsp:spPr>
        <a:xfrm>
          <a:off x="1207380" y="800502"/>
          <a:ext cx="616237" cy="61623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759355-E3CC-42B0-A750-A74A6164BC7B}">
      <dsp:nvSpPr>
        <dsp:cNvPr id="0" name=""/>
        <dsp:cNvSpPr/>
      </dsp:nvSpPr>
      <dsp:spPr>
        <a:xfrm rot="10800000">
          <a:off x="1515499" y="1600691"/>
          <a:ext cx="5405120" cy="61623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744" tIns="76200" rIns="142240" bIns="76200" numCol="1" spcCol="1270" anchor="ctr" anchorCtr="0">
          <a:noAutofit/>
        </a:bodyPr>
        <a:lstStyle/>
        <a:p>
          <a:pPr marL="0" lvl="0" indent="0" algn="ctr" defTabSz="889000">
            <a:lnSpc>
              <a:spcPct val="90000"/>
            </a:lnSpc>
            <a:spcBef>
              <a:spcPct val="0"/>
            </a:spcBef>
            <a:spcAft>
              <a:spcPct val="35000"/>
            </a:spcAft>
            <a:buNone/>
          </a:pPr>
          <a:r>
            <a:rPr lang="de-DE" sz="2000" kern="1200"/>
            <a:t>Mehrtägige Schulveranstaltungen</a:t>
          </a:r>
          <a:endParaRPr lang="de-AT" sz="2000" kern="1200" dirty="0"/>
        </a:p>
      </dsp:txBody>
      <dsp:txXfrm rot="10800000">
        <a:off x="1669558" y="1600691"/>
        <a:ext cx="5251061" cy="616237"/>
      </dsp:txXfrm>
    </dsp:sp>
    <dsp:sp modelId="{8DD76086-D814-4287-A8BC-3F8F67E29DA3}">
      <dsp:nvSpPr>
        <dsp:cNvPr id="0" name=""/>
        <dsp:cNvSpPr/>
      </dsp:nvSpPr>
      <dsp:spPr>
        <a:xfrm>
          <a:off x="1207380" y="1600691"/>
          <a:ext cx="616237" cy="61623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5D22A4-9673-48CA-AF00-634FCF266827}">
      <dsp:nvSpPr>
        <dsp:cNvPr id="0" name=""/>
        <dsp:cNvSpPr/>
      </dsp:nvSpPr>
      <dsp:spPr>
        <a:xfrm rot="10800000">
          <a:off x="1515499" y="2400881"/>
          <a:ext cx="5405120" cy="61623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744"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Sportbekleidung</a:t>
          </a:r>
        </a:p>
      </dsp:txBody>
      <dsp:txXfrm rot="10800000">
        <a:off x="1669558" y="2400881"/>
        <a:ext cx="5251061" cy="616237"/>
      </dsp:txXfrm>
    </dsp:sp>
    <dsp:sp modelId="{80323C0C-F785-44D3-B5D5-486858AC1F5C}">
      <dsp:nvSpPr>
        <dsp:cNvPr id="0" name=""/>
        <dsp:cNvSpPr/>
      </dsp:nvSpPr>
      <dsp:spPr>
        <a:xfrm>
          <a:off x="1207380" y="2400881"/>
          <a:ext cx="616237" cy="61623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5902CE-1309-4CBA-B957-86EB00B9B90C}">
      <dsp:nvSpPr>
        <dsp:cNvPr id="0" name=""/>
        <dsp:cNvSpPr/>
      </dsp:nvSpPr>
      <dsp:spPr>
        <a:xfrm rot="10800000">
          <a:off x="1515499" y="3201070"/>
          <a:ext cx="5405120" cy="61623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744"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Sportärztliche Untersuchung</a:t>
          </a:r>
        </a:p>
      </dsp:txBody>
      <dsp:txXfrm rot="10800000">
        <a:off x="1669558" y="3201070"/>
        <a:ext cx="5251061" cy="616237"/>
      </dsp:txXfrm>
    </dsp:sp>
    <dsp:sp modelId="{7EFD3C30-FF09-40A4-A5E0-AAAAEB092E22}">
      <dsp:nvSpPr>
        <dsp:cNvPr id="0" name=""/>
        <dsp:cNvSpPr/>
      </dsp:nvSpPr>
      <dsp:spPr>
        <a:xfrm>
          <a:off x="1207380" y="3201070"/>
          <a:ext cx="616237" cy="61623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B2B2CF-92B7-4BDF-B27C-89FFD3A2ABD4}">
      <dsp:nvSpPr>
        <dsp:cNvPr id="0" name=""/>
        <dsp:cNvSpPr/>
      </dsp:nvSpPr>
      <dsp:spPr>
        <a:xfrm rot="10800000">
          <a:off x="1515499" y="4001259"/>
          <a:ext cx="5405120" cy="61623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744"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Schwimmunterricht</a:t>
          </a:r>
        </a:p>
      </dsp:txBody>
      <dsp:txXfrm rot="10800000">
        <a:off x="1669558" y="4001259"/>
        <a:ext cx="5251061" cy="616237"/>
      </dsp:txXfrm>
    </dsp:sp>
    <dsp:sp modelId="{AD252524-0BEF-4DE1-B272-5459AB726B78}">
      <dsp:nvSpPr>
        <dsp:cNvPr id="0" name=""/>
        <dsp:cNvSpPr/>
      </dsp:nvSpPr>
      <dsp:spPr>
        <a:xfrm>
          <a:off x="1207380" y="4001259"/>
          <a:ext cx="616237" cy="61623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A4255B-2C07-4FB3-B0E3-84FCD6CB44A9}">
      <dsp:nvSpPr>
        <dsp:cNvPr id="0" name=""/>
        <dsp:cNvSpPr/>
      </dsp:nvSpPr>
      <dsp:spPr>
        <a:xfrm rot="10800000">
          <a:off x="1515499" y="4801449"/>
          <a:ext cx="5405120" cy="61623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744"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a:t>Schulautonome Tage</a:t>
          </a:r>
          <a:endParaRPr lang="de-AT" sz="2000" kern="1200" dirty="0"/>
        </a:p>
      </dsp:txBody>
      <dsp:txXfrm rot="10800000">
        <a:off x="1669558" y="4801449"/>
        <a:ext cx="5251061" cy="616237"/>
      </dsp:txXfrm>
    </dsp:sp>
    <dsp:sp modelId="{169E8A6F-2164-41AA-AC9C-E45A625AFE27}">
      <dsp:nvSpPr>
        <dsp:cNvPr id="0" name=""/>
        <dsp:cNvSpPr/>
      </dsp:nvSpPr>
      <dsp:spPr>
        <a:xfrm>
          <a:off x="1207380" y="4801449"/>
          <a:ext cx="616237" cy="61623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0888C-E868-4727-A9E8-4260CC83B5D0}">
      <dsp:nvSpPr>
        <dsp:cNvPr id="0" name=""/>
        <dsp:cNvSpPr/>
      </dsp:nvSpPr>
      <dsp:spPr>
        <a:xfrm>
          <a:off x="1623218" y="66"/>
          <a:ext cx="4881562" cy="8135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de-AT" sz="3100" kern="1200" dirty="0"/>
            <a:t>Schulische Tagesbetreuung</a:t>
          </a:r>
        </a:p>
      </dsp:txBody>
      <dsp:txXfrm>
        <a:off x="1647047" y="23895"/>
        <a:ext cx="4833904" cy="765935"/>
      </dsp:txXfrm>
    </dsp:sp>
    <dsp:sp modelId="{5EEB5A44-45A5-4B1E-A881-2137505EB024}">
      <dsp:nvSpPr>
        <dsp:cNvPr id="0" name=""/>
        <dsp:cNvSpPr/>
      </dsp:nvSpPr>
      <dsp:spPr>
        <a:xfrm>
          <a:off x="1623218" y="960106"/>
          <a:ext cx="813593" cy="813593"/>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A328CA-1FAE-4ED4-82D8-F146F77C81D4}">
      <dsp:nvSpPr>
        <dsp:cNvPr id="0" name=""/>
        <dsp:cNvSpPr/>
      </dsp:nvSpPr>
      <dsp:spPr>
        <a:xfrm>
          <a:off x="2485628" y="960106"/>
          <a:ext cx="4019153" cy="81359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AT" sz="1700" kern="1200" dirty="0"/>
            <a:t>Nach dem Unterricht (frühestens 12:00)</a:t>
          </a:r>
        </a:p>
      </dsp:txBody>
      <dsp:txXfrm>
        <a:off x="2525351" y="999829"/>
        <a:ext cx="3939707" cy="734147"/>
      </dsp:txXfrm>
    </dsp:sp>
    <dsp:sp modelId="{007D89EC-2A45-4D67-A221-AAD370006C6D}">
      <dsp:nvSpPr>
        <dsp:cNvPr id="0" name=""/>
        <dsp:cNvSpPr/>
      </dsp:nvSpPr>
      <dsp:spPr>
        <a:xfrm>
          <a:off x="1623218" y="1871331"/>
          <a:ext cx="813593" cy="813593"/>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F14DB-B909-4E21-8E94-03E30368E3A4}">
      <dsp:nvSpPr>
        <dsp:cNvPr id="0" name=""/>
        <dsp:cNvSpPr/>
      </dsp:nvSpPr>
      <dsp:spPr>
        <a:xfrm>
          <a:off x="2485628" y="1871331"/>
          <a:ext cx="4019153" cy="81359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AT" sz="1700" kern="1200" dirty="0"/>
            <a:t>Mittagspause 13:30-14:00</a:t>
          </a:r>
        </a:p>
      </dsp:txBody>
      <dsp:txXfrm>
        <a:off x="2525351" y="1911054"/>
        <a:ext cx="3939707" cy="734147"/>
      </dsp:txXfrm>
    </dsp:sp>
    <dsp:sp modelId="{94EDC12A-D9A7-4810-B1D4-B66A6487C4F5}">
      <dsp:nvSpPr>
        <dsp:cNvPr id="0" name=""/>
        <dsp:cNvSpPr/>
      </dsp:nvSpPr>
      <dsp:spPr>
        <a:xfrm>
          <a:off x="1623218" y="2782556"/>
          <a:ext cx="813593" cy="813593"/>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74ED5-D56D-46C8-963A-8C4941DDB24C}">
      <dsp:nvSpPr>
        <dsp:cNvPr id="0" name=""/>
        <dsp:cNvSpPr/>
      </dsp:nvSpPr>
      <dsp:spPr>
        <a:xfrm>
          <a:off x="2485628" y="2782556"/>
          <a:ext cx="4019153" cy="81359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AT" sz="1700" kern="1200" dirty="0"/>
            <a:t>Mittagsmenü € 5,90 (Anmeldung via HP)</a:t>
          </a:r>
        </a:p>
      </dsp:txBody>
      <dsp:txXfrm>
        <a:off x="2525351" y="2822279"/>
        <a:ext cx="3939707" cy="734147"/>
      </dsp:txXfrm>
    </dsp:sp>
    <dsp:sp modelId="{7EF4AD3C-809E-4AD0-85F5-BAD5B835117C}">
      <dsp:nvSpPr>
        <dsp:cNvPr id="0" name=""/>
        <dsp:cNvSpPr/>
      </dsp:nvSpPr>
      <dsp:spPr>
        <a:xfrm>
          <a:off x="1623218" y="3693781"/>
          <a:ext cx="813593" cy="813593"/>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3D12D3-49ED-400E-AF0D-F01CEFDA12A6}">
      <dsp:nvSpPr>
        <dsp:cNvPr id="0" name=""/>
        <dsp:cNvSpPr/>
      </dsp:nvSpPr>
      <dsp:spPr>
        <a:xfrm>
          <a:off x="2485628" y="3693781"/>
          <a:ext cx="4019153" cy="81359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AT" sz="1700" kern="1200" dirty="0"/>
            <a:t>Freizeitbetreuung 14:50-17:15</a:t>
          </a:r>
        </a:p>
      </dsp:txBody>
      <dsp:txXfrm>
        <a:off x="2525351" y="3733504"/>
        <a:ext cx="3939707" cy="734147"/>
      </dsp:txXfrm>
    </dsp:sp>
    <dsp:sp modelId="{11F6690B-13F7-47C0-96AC-C7A6EF3FFB7F}">
      <dsp:nvSpPr>
        <dsp:cNvPr id="0" name=""/>
        <dsp:cNvSpPr/>
      </dsp:nvSpPr>
      <dsp:spPr>
        <a:xfrm>
          <a:off x="1623218" y="4605007"/>
          <a:ext cx="813593" cy="813593"/>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0F792-7204-48EC-9B5C-B5F3441D1D25}">
      <dsp:nvSpPr>
        <dsp:cNvPr id="0" name=""/>
        <dsp:cNvSpPr/>
      </dsp:nvSpPr>
      <dsp:spPr>
        <a:xfrm>
          <a:off x="2485628" y="4605007"/>
          <a:ext cx="4019153" cy="81359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AT" sz="1700" kern="1200"/>
            <a:t>Betreuungszeiten tagesabhängig wählbar (auch 14-tägig)</a:t>
          </a:r>
          <a:endParaRPr lang="de-AT" sz="1700" kern="1200" dirty="0"/>
        </a:p>
      </dsp:txBody>
      <dsp:txXfrm>
        <a:off x="2525351" y="4644730"/>
        <a:ext cx="3939707" cy="734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4424-3925-458C-AFFA-C57E0E8C25AA}">
      <dsp:nvSpPr>
        <dsp:cNvPr id="0" name=""/>
        <dsp:cNvSpPr/>
      </dsp:nvSpPr>
      <dsp:spPr>
        <a:xfrm>
          <a:off x="1623218" y="66"/>
          <a:ext cx="4881562" cy="8135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de-AT" sz="2700" kern="1200" dirty="0"/>
            <a:t>Gegenstandsbezogene Lernzeit</a:t>
          </a:r>
        </a:p>
      </dsp:txBody>
      <dsp:txXfrm>
        <a:off x="1647047" y="23895"/>
        <a:ext cx="4833904" cy="765935"/>
      </dsp:txXfrm>
    </dsp:sp>
    <dsp:sp modelId="{E89248C0-C836-4D9B-B4CF-74A47A240782}">
      <dsp:nvSpPr>
        <dsp:cNvPr id="0" name=""/>
        <dsp:cNvSpPr/>
      </dsp:nvSpPr>
      <dsp:spPr>
        <a:xfrm>
          <a:off x="1623218" y="960106"/>
          <a:ext cx="813593" cy="813593"/>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1344C-7C7C-4744-8F55-598C0BBE549C}">
      <dsp:nvSpPr>
        <dsp:cNvPr id="0" name=""/>
        <dsp:cNvSpPr/>
      </dsp:nvSpPr>
      <dsp:spPr>
        <a:xfrm>
          <a:off x="2485628" y="960106"/>
          <a:ext cx="4019153" cy="81359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de-AT" sz="2100" kern="1200" dirty="0"/>
            <a:t>Lernstunde 14:00-14:50</a:t>
          </a:r>
        </a:p>
      </dsp:txBody>
      <dsp:txXfrm>
        <a:off x="2525351" y="999829"/>
        <a:ext cx="3939707" cy="734147"/>
      </dsp:txXfrm>
    </dsp:sp>
    <dsp:sp modelId="{1B7C3735-CF2A-4F36-B566-AB686ED94BFC}">
      <dsp:nvSpPr>
        <dsp:cNvPr id="0" name=""/>
        <dsp:cNvSpPr/>
      </dsp:nvSpPr>
      <dsp:spPr>
        <a:xfrm>
          <a:off x="1623218" y="1871331"/>
          <a:ext cx="813593" cy="813593"/>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CE5E2-0F22-48DB-B2DF-016117644E01}">
      <dsp:nvSpPr>
        <dsp:cNvPr id="0" name=""/>
        <dsp:cNvSpPr/>
      </dsp:nvSpPr>
      <dsp:spPr>
        <a:xfrm>
          <a:off x="2485628" y="1871331"/>
          <a:ext cx="4019153" cy="81359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de-AT" sz="2100" kern="1200" dirty="0"/>
            <a:t>Fachlehrer + Freizeitpädagogin</a:t>
          </a:r>
        </a:p>
      </dsp:txBody>
      <dsp:txXfrm>
        <a:off x="2525351" y="1911054"/>
        <a:ext cx="3939707" cy="734147"/>
      </dsp:txXfrm>
    </dsp:sp>
    <dsp:sp modelId="{1B109098-A05C-4DC1-825A-6F5A84A37924}">
      <dsp:nvSpPr>
        <dsp:cNvPr id="0" name=""/>
        <dsp:cNvSpPr/>
      </dsp:nvSpPr>
      <dsp:spPr>
        <a:xfrm>
          <a:off x="1623218" y="2782556"/>
          <a:ext cx="813593" cy="813593"/>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3A81B-21D6-4BF0-881F-BBFC6E43A9AD}">
      <dsp:nvSpPr>
        <dsp:cNvPr id="0" name=""/>
        <dsp:cNvSpPr/>
      </dsp:nvSpPr>
      <dsp:spPr>
        <a:xfrm>
          <a:off x="2485628" y="2782556"/>
          <a:ext cx="4019153" cy="81359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de-AT" sz="2100" kern="1200" dirty="0"/>
            <a:t>Hausübungsbetreuung</a:t>
          </a:r>
        </a:p>
      </dsp:txBody>
      <dsp:txXfrm>
        <a:off x="2525351" y="2822279"/>
        <a:ext cx="3939707" cy="734147"/>
      </dsp:txXfrm>
    </dsp:sp>
    <dsp:sp modelId="{56FFF239-937A-40C6-A645-E2F99EBDFF34}">
      <dsp:nvSpPr>
        <dsp:cNvPr id="0" name=""/>
        <dsp:cNvSpPr/>
      </dsp:nvSpPr>
      <dsp:spPr>
        <a:xfrm>
          <a:off x="1623218" y="3693781"/>
          <a:ext cx="813593" cy="813593"/>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2B022F-26A3-4128-B84B-7024158FFA75}">
      <dsp:nvSpPr>
        <dsp:cNvPr id="0" name=""/>
        <dsp:cNvSpPr/>
      </dsp:nvSpPr>
      <dsp:spPr>
        <a:xfrm>
          <a:off x="2485628" y="3693781"/>
          <a:ext cx="4019153" cy="81359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de-AT" sz="2100" kern="1200"/>
            <a:t>Lernbetreuung</a:t>
          </a:r>
          <a:endParaRPr lang="de-AT" sz="2100" kern="1200" dirty="0"/>
        </a:p>
      </dsp:txBody>
      <dsp:txXfrm>
        <a:off x="2525351" y="3733504"/>
        <a:ext cx="3939707" cy="734147"/>
      </dsp:txXfrm>
    </dsp:sp>
    <dsp:sp modelId="{D0FD386D-A64A-4289-823A-76B235F57AE6}">
      <dsp:nvSpPr>
        <dsp:cNvPr id="0" name=""/>
        <dsp:cNvSpPr/>
      </dsp:nvSpPr>
      <dsp:spPr>
        <a:xfrm>
          <a:off x="1623218" y="4605007"/>
          <a:ext cx="813593" cy="813593"/>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666DD-499C-4EAC-9CBD-4E3817CE1C95}">
      <dsp:nvSpPr>
        <dsp:cNvPr id="0" name=""/>
        <dsp:cNvSpPr/>
      </dsp:nvSpPr>
      <dsp:spPr>
        <a:xfrm>
          <a:off x="2485628" y="4605007"/>
          <a:ext cx="4019153" cy="81359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de-AT" sz="2100" kern="1200" dirty="0"/>
            <a:t>individuelle Förderung</a:t>
          </a:r>
        </a:p>
      </dsp:txBody>
      <dsp:txXfrm>
        <a:off x="2525351" y="4644730"/>
        <a:ext cx="3939707" cy="7341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802E3-1EDF-42A1-ADB8-83E051EBBA73}">
      <dsp:nvSpPr>
        <dsp:cNvPr id="0" name=""/>
        <dsp:cNvSpPr/>
      </dsp:nvSpPr>
      <dsp:spPr>
        <a:xfrm rot="10800000">
          <a:off x="1532284" y="2859"/>
          <a:ext cx="5405120" cy="68337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351" tIns="87630" rIns="163576" bIns="87630" numCol="1" spcCol="1270" anchor="ctr" anchorCtr="0">
          <a:noAutofit/>
        </a:bodyPr>
        <a:lstStyle/>
        <a:p>
          <a:pPr marL="0" lvl="0" indent="0" algn="ctr" defTabSz="1022350">
            <a:lnSpc>
              <a:spcPct val="90000"/>
            </a:lnSpc>
            <a:spcBef>
              <a:spcPct val="0"/>
            </a:spcBef>
            <a:spcAft>
              <a:spcPct val="35000"/>
            </a:spcAft>
            <a:buNone/>
          </a:pPr>
          <a:r>
            <a:rPr lang="de-AT" sz="2300" kern="1200" dirty="0"/>
            <a:t>Schülerliga Fußball (1.-4.Klasse)</a:t>
          </a:r>
        </a:p>
      </dsp:txBody>
      <dsp:txXfrm rot="10800000">
        <a:off x="1703129" y="2859"/>
        <a:ext cx="5234275" cy="683379"/>
      </dsp:txXfrm>
    </dsp:sp>
    <dsp:sp modelId="{CE660E1D-1E9B-45CA-B5E7-BDAE1666E97F}">
      <dsp:nvSpPr>
        <dsp:cNvPr id="0" name=""/>
        <dsp:cNvSpPr/>
      </dsp:nvSpPr>
      <dsp:spPr>
        <a:xfrm>
          <a:off x="1190595" y="2859"/>
          <a:ext cx="683379" cy="683379"/>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0F907-67C1-4990-8A22-58AEF2EE5AAF}">
      <dsp:nvSpPr>
        <dsp:cNvPr id="0" name=""/>
        <dsp:cNvSpPr/>
      </dsp:nvSpPr>
      <dsp:spPr>
        <a:xfrm rot="10800000">
          <a:off x="1532284" y="890232"/>
          <a:ext cx="5405120" cy="68337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351" tIns="87630" rIns="163576" bIns="87630" numCol="1" spcCol="1270" anchor="ctr" anchorCtr="0">
          <a:noAutofit/>
        </a:bodyPr>
        <a:lstStyle/>
        <a:p>
          <a:pPr marL="0" lvl="0" indent="0" algn="ctr" defTabSz="1022350">
            <a:lnSpc>
              <a:spcPct val="90000"/>
            </a:lnSpc>
            <a:spcBef>
              <a:spcPct val="0"/>
            </a:spcBef>
            <a:spcAft>
              <a:spcPct val="35000"/>
            </a:spcAft>
            <a:buNone/>
          </a:pPr>
          <a:r>
            <a:rPr lang="de-AT" sz="2300" kern="1200" dirty="0"/>
            <a:t>Schülerliga Volleyball (1.-4.Klasse)</a:t>
          </a:r>
        </a:p>
      </dsp:txBody>
      <dsp:txXfrm rot="10800000">
        <a:off x="1703129" y="890232"/>
        <a:ext cx="5234275" cy="683379"/>
      </dsp:txXfrm>
    </dsp:sp>
    <dsp:sp modelId="{163232D2-F5E6-4191-AD7D-3D1CCB74C2C2}">
      <dsp:nvSpPr>
        <dsp:cNvPr id="0" name=""/>
        <dsp:cNvSpPr/>
      </dsp:nvSpPr>
      <dsp:spPr>
        <a:xfrm>
          <a:off x="1190595" y="890232"/>
          <a:ext cx="683379" cy="683379"/>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33F1C2-B9AD-4A38-8E42-EAF10FAABFC7}">
      <dsp:nvSpPr>
        <dsp:cNvPr id="0" name=""/>
        <dsp:cNvSpPr/>
      </dsp:nvSpPr>
      <dsp:spPr>
        <a:xfrm rot="10800000">
          <a:off x="1532284" y="1777605"/>
          <a:ext cx="5405120" cy="68337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351" tIns="87630" rIns="163576" bIns="87630" numCol="1" spcCol="1270" anchor="ctr" anchorCtr="0">
          <a:noAutofit/>
        </a:bodyPr>
        <a:lstStyle/>
        <a:p>
          <a:pPr marL="0" lvl="0" indent="0" algn="ctr" defTabSz="1022350">
            <a:lnSpc>
              <a:spcPct val="90000"/>
            </a:lnSpc>
            <a:spcBef>
              <a:spcPct val="0"/>
            </a:spcBef>
            <a:spcAft>
              <a:spcPct val="35000"/>
            </a:spcAft>
            <a:buNone/>
          </a:pPr>
          <a:r>
            <a:rPr lang="de-DE" sz="2300" kern="1200" dirty="0"/>
            <a:t>Chor (1.-4.Klasse)</a:t>
          </a:r>
          <a:endParaRPr lang="de-AT" sz="2300" kern="1200" dirty="0"/>
        </a:p>
      </dsp:txBody>
      <dsp:txXfrm rot="10800000">
        <a:off x="1703129" y="1777605"/>
        <a:ext cx="5234275" cy="683379"/>
      </dsp:txXfrm>
    </dsp:sp>
    <dsp:sp modelId="{FD20DF6A-AB79-423F-81D4-9DF0D1ABA6D6}">
      <dsp:nvSpPr>
        <dsp:cNvPr id="0" name=""/>
        <dsp:cNvSpPr/>
      </dsp:nvSpPr>
      <dsp:spPr>
        <a:xfrm>
          <a:off x="1190595" y="1777605"/>
          <a:ext cx="683379" cy="683379"/>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187D00-E621-46D8-9C8F-EDA6E583C523}">
      <dsp:nvSpPr>
        <dsp:cNvPr id="0" name=""/>
        <dsp:cNvSpPr/>
      </dsp:nvSpPr>
      <dsp:spPr>
        <a:xfrm rot="10800000">
          <a:off x="1532284" y="2664977"/>
          <a:ext cx="5405120" cy="68337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351" tIns="87630" rIns="163576" bIns="87630" numCol="1" spcCol="1270" anchor="ctr" anchorCtr="0">
          <a:noAutofit/>
        </a:bodyPr>
        <a:lstStyle/>
        <a:p>
          <a:pPr marL="0" lvl="0" indent="0" algn="ctr" defTabSz="1022350">
            <a:lnSpc>
              <a:spcPct val="90000"/>
            </a:lnSpc>
            <a:spcBef>
              <a:spcPct val="0"/>
            </a:spcBef>
            <a:spcAft>
              <a:spcPct val="35000"/>
            </a:spcAft>
            <a:buNone/>
          </a:pPr>
          <a:r>
            <a:rPr lang="de-AT" sz="2300" kern="1200" dirty="0"/>
            <a:t>Fremdsprache: Spanisch</a:t>
          </a:r>
        </a:p>
      </dsp:txBody>
      <dsp:txXfrm rot="10800000">
        <a:off x="1703129" y="2664977"/>
        <a:ext cx="5234275" cy="683379"/>
      </dsp:txXfrm>
    </dsp:sp>
    <dsp:sp modelId="{5A1CE0DA-DF11-4C43-8BAA-A4FD2B1F0216}">
      <dsp:nvSpPr>
        <dsp:cNvPr id="0" name=""/>
        <dsp:cNvSpPr/>
      </dsp:nvSpPr>
      <dsp:spPr>
        <a:xfrm>
          <a:off x="1190595" y="2664977"/>
          <a:ext cx="683379" cy="683379"/>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6F847F-BCC8-4800-8734-542ED8B6A51F}">
      <dsp:nvSpPr>
        <dsp:cNvPr id="0" name=""/>
        <dsp:cNvSpPr/>
      </dsp:nvSpPr>
      <dsp:spPr>
        <a:xfrm rot="10800000">
          <a:off x="1532284" y="3552350"/>
          <a:ext cx="5405120" cy="68337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351" tIns="87630" rIns="163576" bIns="87630" numCol="1" spcCol="1270" anchor="ctr" anchorCtr="0">
          <a:noAutofit/>
        </a:bodyPr>
        <a:lstStyle/>
        <a:p>
          <a:pPr marL="0" lvl="0" indent="0" algn="ctr" defTabSz="1022350">
            <a:lnSpc>
              <a:spcPct val="90000"/>
            </a:lnSpc>
            <a:spcBef>
              <a:spcPct val="0"/>
            </a:spcBef>
            <a:spcAft>
              <a:spcPct val="35000"/>
            </a:spcAft>
            <a:buNone/>
          </a:pPr>
          <a:r>
            <a:rPr lang="de-AT" sz="2300" kern="1200"/>
            <a:t>Leseclub</a:t>
          </a:r>
          <a:endParaRPr lang="de-AT" sz="2300" kern="1200" dirty="0"/>
        </a:p>
      </dsp:txBody>
      <dsp:txXfrm rot="10800000">
        <a:off x="1703129" y="3552350"/>
        <a:ext cx="5234275" cy="683379"/>
      </dsp:txXfrm>
    </dsp:sp>
    <dsp:sp modelId="{80496C4C-9F31-42BE-A2AE-5C5BC5D463C4}">
      <dsp:nvSpPr>
        <dsp:cNvPr id="0" name=""/>
        <dsp:cNvSpPr/>
      </dsp:nvSpPr>
      <dsp:spPr>
        <a:xfrm>
          <a:off x="1190595" y="3552350"/>
          <a:ext cx="683379" cy="683379"/>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40E8AA-47BD-445C-BD64-E84711AE440F}">
      <dsp:nvSpPr>
        <dsp:cNvPr id="0" name=""/>
        <dsp:cNvSpPr/>
      </dsp:nvSpPr>
      <dsp:spPr>
        <a:xfrm rot="10800000">
          <a:off x="1532284" y="4439723"/>
          <a:ext cx="5405120" cy="68337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351" tIns="87630" rIns="163576" bIns="87630" numCol="1" spcCol="1270" anchor="ctr" anchorCtr="0">
          <a:noAutofit/>
        </a:bodyPr>
        <a:lstStyle/>
        <a:p>
          <a:pPr marL="0" lvl="0" indent="0" algn="ctr" defTabSz="1022350">
            <a:lnSpc>
              <a:spcPct val="90000"/>
            </a:lnSpc>
            <a:spcBef>
              <a:spcPct val="0"/>
            </a:spcBef>
            <a:spcAft>
              <a:spcPct val="35000"/>
            </a:spcAft>
            <a:buNone/>
          </a:pPr>
          <a:r>
            <a:rPr lang="de-AT" sz="2300" kern="1200"/>
            <a:t>Erste-Hilfe-Kurs 16-stündig (4.Klasse)</a:t>
          </a:r>
          <a:endParaRPr lang="de-AT" sz="2300" kern="1200" dirty="0"/>
        </a:p>
      </dsp:txBody>
      <dsp:txXfrm rot="10800000">
        <a:off x="1703129" y="4439723"/>
        <a:ext cx="5234275" cy="683379"/>
      </dsp:txXfrm>
    </dsp:sp>
    <dsp:sp modelId="{AF334055-825B-4693-B1D2-FEC96EE3DDED}">
      <dsp:nvSpPr>
        <dsp:cNvPr id="0" name=""/>
        <dsp:cNvSpPr/>
      </dsp:nvSpPr>
      <dsp:spPr>
        <a:xfrm>
          <a:off x="1190595" y="4439723"/>
          <a:ext cx="683379" cy="683379"/>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959FA-88B2-4C7E-90BB-CCBC0866037B}">
      <dsp:nvSpPr>
        <dsp:cNvPr id="0" name=""/>
        <dsp:cNvSpPr/>
      </dsp:nvSpPr>
      <dsp:spPr>
        <a:xfrm>
          <a:off x="3000" y="44338"/>
          <a:ext cx="8121999" cy="12739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de-AT" sz="5500" kern="1200" dirty="0"/>
            <a:t>VITALPROFIL</a:t>
          </a:r>
        </a:p>
      </dsp:txBody>
      <dsp:txXfrm>
        <a:off x="40313" y="81651"/>
        <a:ext cx="8047373" cy="1199342"/>
      </dsp:txXfrm>
    </dsp:sp>
    <dsp:sp modelId="{500858B9-2AB0-4FC7-B245-9AC4B5D9452B}">
      <dsp:nvSpPr>
        <dsp:cNvPr id="0" name=""/>
        <dsp:cNvSpPr/>
      </dsp:nvSpPr>
      <dsp:spPr>
        <a:xfrm>
          <a:off x="3000" y="1381857"/>
          <a:ext cx="3897312" cy="12739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AT" sz="3300" kern="1200" dirty="0"/>
            <a:t>Ernährung &amp; Haushalt</a:t>
          </a:r>
        </a:p>
      </dsp:txBody>
      <dsp:txXfrm>
        <a:off x="40313" y="1419170"/>
        <a:ext cx="3822686" cy="1199342"/>
      </dsp:txXfrm>
    </dsp:sp>
    <dsp:sp modelId="{D3FD949F-083D-45BB-8DCC-F4BA5A709FE8}">
      <dsp:nvSpPr>
        <dsp:cNvPr id="0" name=""/>
        <dsp:cNvSpPr/>
      </dsp:nvSpPr>
      <dsp:spPr>
        <a:xfrm>
          <a:off x="3000" y="2762840"/>
          <a:ext cx="3897312" cy="12739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AT" sz="3300" kern="1200" dirty="0"/>
            <a:t>Gesunde Jause</a:t>
          </a:r>
        </a:p>
      </dsp:txBody>
      <dsp:txXfrm>
        <a:off x="40313" y="2800153"/>
        <a:ext cx="3822686" cy="1199342"/>
      </dsp:txXfrm>
    </dsp:sp>
    <dsp:sp modelId="{6BCE3DFD-2E0C-46E6-9148-C4B343F90815}">
      <dsp:nvSpPr>
        <dsp:cNvPr id="0" name=""/>
        <dsp:cNvSpPr/>
      </dsp:nvSpPr>
      <dsp:spPr>
        <a:xfrm>
          <a:off x="3000" y="4143822"/>
          <a:ext cx="3897312" cy="12739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de-AT" sz="3000" kern="1200" dirty="0"/>
            <a:t>Wasserschule</a:t>
          </a:r>
        </a:p>
      </dsp:txBody>
      <dsp:txXfrm>
        <a:off x="40313" y="4181135"/>
        <a:ext cx="3822686" cy="1199342"/>
      </dsp:txXfrm>
    </dsp:sp>
    <dsp:sp modelId="{2D9D5753-654B-42C3-905A-AC5AAC194AB2}">
      <dsp:nvSpPr>
        <dsp:cNvPr id="0" name=""/>
        <dsp:cNvSpPr/>
      </dsp:nvSpPr>
      <dsp:spPr>
        <a:xfrm>
          <a:off x="4227687" y="1381857"/>
          <a:ext cx="3897312" cy="12739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AT" sz="3300" kern="1200" dirty="0"/>
            <a:t>Gesunde Schule</a:t>
          </a:r>
        </a:p>
      </dsp:txBody>
      <dsp:txXfrm>
        <a:off x="4265000" y="1419170"/>
        <a:ext cx="3822686" cy="1199342"/>
      </dsp:txXfrm>
    </dsp:sp>
    <dsp:sp modelId="{E9059A90-1A10-4665-A519-007E2A2AB8BC}">
      <dsp:nvSpPr>
        <dsp:cNvPr id="0" name=""/>
        <dsp:cNvSpPr/>
      </dsp:nvSpPr>
      <dsp:spPr>
        <a:xfrm>
          <a:off x="4227687" y="2762840"/>
          <a:ext cx="3897312" cy="12739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AT" sz="3300" kern="1200" dirty="0"/>
            <a:t>Vitalküche</a:t>
          </a:r>
        </a:p>
      </dsp:txBody>
      <dsp:txXfrm>
        <a:off x="4265000" y="2800153"/>
        <a:ext cx="3822686" cy="1199342"/>
      </dsp:txXfrm>
    </dsp:sp>
    <dsp:sp modelId="{8F72AF19-D6DF-400F-A4BB-C3081BEBA026}">
      <dsp:nvSpPr>
        <dsp:cNvPr id="0" name=""/>
        <dsp:cNvSpPr/>
      </dsp:nvSpPr>
      <dsp:spPr>
        <a:xfrm>
          <a:off x="4227687" y="4143822"/>
          <a:ext cx="3897312" cy="12739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de-AT" sz="3000" kern="1200" dirty="0"/>
            <a:t>Vital- und Gesundheitsbildung</a:t>
          </a:r>
        </a:p>
      </dsp:txBody>
      <dsp:txXfrm>
        <a:off x="4265000" y="4181135"/>
        <a:ext cx="3822686" cy="11993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8CC22-CE84-4D36-8E4B-8CB6F6692494}">
      <dsp:nvSpPr>
        <dsp:cNvPr id="0" name=""/>
        <dsp:cNvSpPr/>
      </dsp:nvSpPr>
      <dsp:spPr>
        <a:xfrm rot="10800000">
          <a:off x="1501539" y="1770"/>
          <a:ext cx="5405120" cy="56039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120"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Sportbekleidung</a:t>
          </a:r>
        </a:p>
      </dsp:txBody>
      <dsp:txXfrm rot="10800000">
        <a:off x="1641638" y="1770"/>
        <a:ext cx="5265021" cy="560397"/>
      </dsp:txXfrm>
    </dsp:sp>
    <dsp:sp modelId="{E0D4F2EC-E749-49C6-B404-F9CFEF67D20A}">
      <dsp:nvSpPr>
        <dsp:cNvPr id="0" name=""/>
        <dsp:cNvSpPr/>
      </dsp:nvSpPr>
      <dsp:spPr>
        <a:xfrm>
          <a:off x="1221340" y="1770"/>
          <a:ext cx="560397" cy="56039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184980-3040-4BAD-BB27-02B678CB7776}">
      <dsp:nvSpPr>
        <dsp:cNvPr id="0" name=""/>
        <dsp:cNvSpPr/>
      </dsp:nvSpPr>
      <dsp:spPr>
        <a:xfrm rot="10800000">
          <a:off x="1501539" y="729450"/>
          <a:ext cx="5405120" cy="56039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120"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Sportschuhe</a:t>
          </a:r>
        </a:p>
      </dsp:txBody>
      <dsp:txXfrm rot="10800000">
        <a:off x="1641638" y="729450"/>
        <a:ext cx="5265021" cy="560397"/>
      </dsp:txXfrm>
    </dsp:sp>
    <dsp:sp modelId="{FB7E2901-05F4-4475-AE4C-E6D4D521EE8A}">
      <dsp:nvSpPr>
        <dsp:cNvPr id="0" name=""/>
        <dsp:cNvSpPr/>
      </dsp:nvSpPr>
      <dsp:spPr>
        <a:xfrm>
          <a:off x="1221340" y="729450"/>
          <a:ext cx="560397" cy="56039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8E239A-662B-44AA-B15B-2ED3F5142DFB}">
      <dsp:nvSpPr>
        <dsp:cNvPr id="0" name=""/>
        <dsp:cNvSpPr/>
      </dsp:nvSpPr>
      <dsp:spPr>
        <a:xfrm rot="10800000">
          <a:off x="1501539" y="1457131"/>
          <a:ext cx="5405120" cy="56039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120"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Teilnahme</a:t>
          </a:r>
        </a:p>
      </dsp:txBody>
      <dsp:txXfrm rot="10800000">
        <a:off x="1641638" y="1457131"/>
        <a:ext cx="5265021" cy="560397"/>
      </dsp:txXfrm>
    </dsp:sp>
    <dsp:sp modelId="{F4CA32F8-17E2-458B-9488-38BE94D2844B}">
      <dsp:nvSpPr>
        <dsp:cNvPr id="0" name=""/>
        <dsp:cNvSpPr/>
      </dsp:nvSpPr>
      <dsp:spPr>
        <a:xfrm>
          <a:off x="1221340" y="1457131"/>
          <a:ext cx="560397" cy="56039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234D67-ECE3-431E-85AC-35BC30C5DDC6}">
      <dsp:nvSpPr>
        <dsp:cNvPr id="0" name=""/>
        <dsp:cNvSpPr/>
      </dsp:nvSpPr>
      <dsp:spPr>
        <a:xfrm rot="10800000">
          <a:off x="1501539" y="2184811"/>
          <a:ext cx="5405120" cy="56039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120"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a:t>Einstellung</a:t>
          </a:r>
          <a:endParaRPr lang="de-AT" sz="2000" kern="1200" dirty="0"/>
        </a:p>
      </dsp:txBody>
      <dsp:txXfrm rot="10800000">
        <a:off x="1641638" y="2184811"/>
        <a:ext cx="5265021" cy="560397"/>
      </dsp:txXfrm>
    </dsp:sp>
    <dsp:sp modelId="{EF5D5B33-E725-48A4-8C76-AAAD8ECC49C4}">
      <dsp:nvSpPr>
        <dsp:cNvPr id="0" name=""/>
        <dsp:cNvSpPr/>
      </dsp:nvSpPr>
      <dsp:spPr>
        <a:xfrm>
          <a:off x="1221340" y="2184811"/>
          <a:ext cx="560397" cy="56039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965532-0188-4805-A343-7555FDDFA503}">
      <dsp:nvSpPr>
        <dsp:cNvPr id="0" name=""/>
        <dsp:cNvSpPr/>
      </dsp:nvSpPr>
      <dsp:spPr>
        <a:xfrm rot="10800000">
          <a:off x="1501539" y="2912491"/>
          <a:ext cx="5405120" cy="56039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120"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a:t>Fair Play, teamorientiert</a:t>
          </a:r>
          <a:endParaRPr lang="de-AT" sz="2000" kern="1200" dirty="0"/>
        </a:p>
      </dsp:txBody>
      <dsp:txXfrm rot="10800000">
        <a:off x="1641638" y="2912491"/>
        <a:ext cx="5265021" cy="560397"/>
      </dsp:txXfrm>
    </dsp:sp>
    <dsp:sp modelId="{9070F541-3288-4A1A-A8A0-E648C19E4C6C}">
      <dsp:nvSpPr>
        <dsp:cNvPr id="0" name=""/>
        <dsp:cNvSpPr/>
      </dsp:nvSpPr>
      <dsp:spPr>
        <a:xfrm>
          <a:off x="1221340" y="2912491"/>
          <a:ext cx="560397" cy="56039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1AD27B-CB21-46EE-8977-CF6783D2CB8D}">
      <dsp:nvSpPr>
        <dsp:cNvPr id="0" name=""/>
        <dsp:cNvSpPr/>
      </dsp:nvSpPr>
      <dsp:spPr>
        <a:xfrm rot="10800000">
          <a:off x="1501539" y="3640171"/>
          <a:ext cx="5405120" cy="56039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120"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a:t>Teilnahme an Wettkämpfen</a:t>
          </a:r>
          <a:endParaRPr lang="de-AT" sz="2000" kern="1200" dirty="0"/>
        </a:p>
      </dsp:txBody>
      <dsp:txXfrm rot="10800000">
        <a:off x="1641638" y="3640171"/>
        <a:ext cx="5265021" cy="560397"/>
      </dsp:txXfrm>
    </dsp:sp>
    <dsp:sp modelId="{86A5FC95-6454-46BB-9332-EC659CE8BCBB}">
      <dsp:nvSpPr>
        <dsp:cNvPr id="0" name=""/>
        <dsp:cNvSpPr/>
      </dsp:nvSpPr>
      <dsp:spPr>
        <a:xfrm>
          <a:off x="1221340" y="3640171"/>
          <a:ext cx="560397" cy="56039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BA6F2F-B196-40EF-B30A-20EABE5B8CDF}">
      <dsp:nvSpPr>
        <dsp:cNvPr id="0" name=""/>
        <dsp:cNvSpPr/>
      </dsp:nvSpPr>
      <dsp:spPr>
        <a:xfrm rot="10800000">
          <a:off x="1501539" y="4367851"/>
          <a:ext cx="5405120" cy="56039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120"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a:t>Teilnahme an mehrtägigen Veranstaltungen</a:t>
          </a:r>
          <a:endParaRPr lang="de-AT" sz="2000" kern="1200" dirty="0"/>
        </a:p>
      </dsp:txBody>
      <dsp:txXfrm rot="10800000">
        <a:off x="1641638" y="4367851"/>
        <a:ext cx="5265021" cy="560397"/>
      </dsp:txXfrm>
    </dsp:sp>
    <dsp:sp modelId="{3ED22189-F685-4B94-BC13-7DDB68F98BDC}">
      <dsp:nvSpPr>
        <dsp:cNvPr id="0" name=""/>
        <dsp:cNvSpPr/>
      </dsp:nvSpPr>
      <dsp:spPr>
        <a:xfrm>
          <a:off x="1221340" y="4367851"/>
          <a:ext cx="560397" cy="560397"/>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77352-016F-496F-A4BE-EF22C689DA1F}">
      <dsp:nvSpPr>
        <dsp:cNvPr id="0" name=""/>
        <dsp:cNvSpPr/>
      </dsp:nvSpPr>
      <dsp:spPr>
        <a:xfrm rot="10800000">
          <a:off x="1507975" y="250"/>
          <a:ext cx="5405120" cy="58614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473"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Hygiene (Körper, Bekleidung</a:t>
          </a:r>
          <a:r>
            <a:rPr lang="de-AT" sz="2700" kern="1200" dirty="0"/>
            <a:t>)</a:t>
          </a:r>
        </a:p>
      </dsp:txBody>
      <dsp:txXfrm rot="10800000">
        <a:off x="1654510" y="250"/>
        <a:ext cx="5258585" cy="586142"/>
      </dsp:txXfrm>
    </dsp:sp>
    <dsp:sp modelId="{397B6F89-9792-4712-9CB9-5AEDEE26A27F}">
      <dsp:nvSpPr>
        <dsp:cNvPr id="0" name=""/>
        <dsp:cNvSpPr/>
      </dsp:nvSpPr>
      <dsp:spPr>
        <a:xfrm>
          <a:off x="1214904" y="250"/>
          <a:ext cx="586142" cy="586142"/>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0B9797-0B1B-478B-BBFF-2B018227988E}">
      <dsp:nvSpPr>
        <dsp:cNvPr id="0" name=""/>
        <dsp:cNvSpPr/>
      </dsp:nvSpPr>
      <dsp:spPr>
        <a:xfrm rot="10800000">
          <a:off x="1507975" y="732928"/>
          <a:ext cx="5405120" cy="58614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473"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Schmuck, Piercings</a:t>
          </a:r>
        </a:p>
      </dsp:txBody>
      <dsp:txXfrm rot="10800000">
        <a:off x="1654510" y="732928"/>
        <a:ext cx="5258585" cy="586142"/>
      </dsp:txXfrm>
    </dsp:sp>
    <dsp:sp modelId="{6756654B-05C5-4272-9EE7-20CA1139518A}">
      <dsp:nvSpPr>
        <dsp:cNvPr id="0" name=""/>
        <dsp:cNvSpPr/>
      </dsp:nvSpPr>
      <dsp:spPr>
        <a:xfrm>
          <a:off x="1214904" y="732928"/>
          <a:ext cx="586142" cy="586142"/>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132029-5908-41FB-A370-AF6E0342AEF7}">
      <dsp:nvSpPr>
        <dsp:cNvPr id="0" name=""/>
        <dsp:cNvSpPr/>
      </dsp:nvSpPr>
      <dsp:spPr>
        <a:xfrm rot="10800000">
          <a:off x="1507975" y="1465606"/>
          <a:ext cx="5405120" cy="58614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473"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t>Haare</a:t>
          </a:r>
        </a:p>
      </dsp:txBody>
      <dsp:txXfrm rot="10800000">
        <a:off x="1654510" y="1465606"/>
        <a:ext cx="5258585" cy="586142"/>
      </dsp:txXfrm>
    </dsp:sp>
    <dsp:sp modelId="{84AE0258-A9B3-4B4A-AF94-A1BF923DF3B9}">
      <dsp:nvSpPr>
        <dsp:cNvPr id="0" name=""/>
        <dsp:cNvSpPr/>
      </dsp:nvSpPr>
      <dsp:spPr>
        <a:xfrm>
          <a:off x="1214904" y="1465606"/>
          <a:ext cx="586142" cy="586142"/>
        </a:xfrm>
        <a:prstGeom prst="ellipse">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41487-359C-4DA9-9D73-21ED78EB85D3}">
      <dsp:nvSpPr>
        <dsp:cNvPr id="0" name=""/>
        <dsp:cNvSpPr/>
      </dsp:nvSpPr>
      <dsp:spPr>
        <a:xfrm>
          <a:off x="2442765" y="1871"/>
          <a:ext cx="3242468" cy="5404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de-AT" sz="3000" kern="1200" dirty="0"/>
            <a:t>Sportschüler</a:t>
          </a:r>
        </a:p>
      </dsp:txBody>
      <dsp:txXfrm>
        <a:off x="2458593" y="17699"/>
        <a:ext cx="3210812" cy="508755"/>
      </dsp:txXfrm>
    </dsp:sp>
    <dsp:sp modelId="{E3FA05EA-72AF-4EAC-8C29-C02A9678EA50}">
      <dsp:nvSpPr>
        <dsp:cNvPr id="0" name=""/>
        <dsp:cNvSpPr/>
      </dsp:nvSpPr>
      <dsp:spPr>
        <a:xfrm>
          <a:off x="2442765" y="639557"/>
          <a:ext cx="540411" cy="54041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33952-9197-4FBE-9E64-E50B796AD7A3}">
      <dsp:nvSpPr>
        <dsp:cNvPr id="0" name=""/>
        <dsp:cNvSpPr/>
      </dsp:nvSpPr>
      <dsp:spPr>
        <a:xfrm>
          <a:off x="3015601" y="639557"/>
          <a:ext cx="2669632" cy="54041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AT" sz="1700" kern="1200" dirty="0"/>
            <a:t>mind. 2 T-Shirts</a:t>
          </a:r>
        </a:p>
      </dsp:txBody>
      <dsp:txXfrm>
        <a:off x="3041986" y="665942"/>
        <a:ext cx="2616862" cy="487641"/>
      </dsp:txXfrm>
    </dsp:sp>
    <dsp:sp modelId="{3CBB873D-FFAA-44C0-A8F2-D9D2682B4787}">
      <dsp:nvSpPr>
        <dsp:cNvPr id="0" name=""/>
        <dsp:cNvSpPr/>
      </dsp:nvSpPr>
      <dsp:spPr>
        <a:xfrm>
          <a:off x="2442765" y="1244818"/>
          <a:ext cx="540411" cy="54041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29445-C718-49D6-AAE8-A7CB97517B1A}">
      <dsp:nvSpPr>
        <dsp:cNvPr id="0" name=""/>
        <dsp:cNvSpPr/>
      </dsp:nvSpPr>
      <dsp:spPr>
        <a:xfrm>
          <a:off x="3015601" y="1244818"/>
          <a:ext cx="2669632" cy="54041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AT" sz="1700" kern="1200" dirty="0"/>
            <a:t>2 Shorts</a:t>
          </a:r>
        </a:p>
      </dsp:txBody>
      <dsp:txXfrm>
        <a:off x="3041986" y="1271203"/>
        <a:ext cx="2616862" cy="487641"/>
      </dsp:txXfrm>
    </dsp:sp>
    <dsp:sp modelId="{3A0111FE-8CE3-4B83-AEDB-14E9E3EC0544}">
      <dsp:nvSpPr>
        <dsp:cNvPr id="0" name=""/>
        <dsp:cNvSpPr/>
      </dsp:nvSpPr>
      <dsp:spPr>
        <a:xfrm>
          <a:off x="2442765" y="1850079"/>
          <a:ext cx="540411" cy="54041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6CE959-1C9A-4516-8CEC-493181F7D569}">
      <dsp:nvSpPr>
        <dsp:cNvPr id="0" name=""/>
        <dsp:cNvSpPr/>
      </dsp:nvSpPr>
      <dsp:spPr>
        <a:xfrm>
          <a:off x="3015601" y="1850079"/>
          <a:ext cx="2669632" cy="54041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AT" sz="1700" kern="1200"/>
            <a:t>Trainingsjacke</a:t>
          </a:r>
          <a:endParaRPr lang="de-AT" sz="1700" kern="1200" dirty="0"/>
        </a:p>
      </dsp:txBody>
      <dsp:txXfrm>
        <a:off x="3041986" y="1876464"/>
        <a:ext cx="2616862" cy="487641"/>
      </dsp:txXfrm>
    </dsp:sp>
    <dsp:sp modelId="{B92D60DF-7521-42D9-B697-CB98FE18FD9D}">
      <dsp:nvSpPr>
        <dsp:cNvPr id="0" name=""/>
        <dsp:cNvSpPr/>
      </dsp:nvSpPr>
      <dsp:spPr>
        <a:xfrm>
          <a:off x="2442765" y="2455340"/>
          <a:ext cx="540411" cy="54041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5992EB-B2C1-4BB1-B278-855FBBDB5D03}">
      <dsp:nvSpPr>
        <dsp:cNvPr id="0" name=""/>
        <dsp:cNvSpPr/>
      </dsp:nvSpPr>
      <dsp:spPr>
        <a:xfrm>
          <a:off x="3015601" y="2455340"/>
          <a:ext cx="2669632" cy="54041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AT" sz="1700" kern="1200"/>
            <a:t>Trainingshose</a:t>
          </a:r>
          <a:endParaRPr lang="de-AT" sz="1700" kern="1200" dirty="0"/>
        </a:p>
      </dsp:txBody>
      <dsp:txXfrm>
        <a:off x="3041986" y="2481725"/>
        <a:ext cx="2616862" cy="487641"/>
      </dsp:txXfrm>
    </dsp:sp>
    <dsp:sp modelId="{1B1AA3A9-49EB-46AB-8BEF-683EBB9CB9BE}">
      <dsp:nvSpPr>
        <dsp:cNvPr id="0" name=""/>
        <dsp:cNvSpPr/>
      </dsp:nvSpPr>
      <dsp:spPr>
        <a:xfrm>
          <a:off x="2442765" y="3060600"/>
          <a:ext cx="540411" cy="54041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222C52-64BB-4DB9-8F82-A42234500174}">
      <dsp:nvSpPr>
        <dsp:cNvPr id="0" name=""/>
        <dsp:cNvSpPr/>
      </dsp:nvSpPr>
      <dsp:spPr>
        <a:xfrm>
          <a:off x="3015601" y="3060600"/>
          <a:ext cx="2669632" cy="54041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AT" sz="1700" kern="1200"/>
            <a:t>Tasche</a:t>
          </a:r>
          <a:endParaRPr lang="de-AT" sz="1700" kern="1200" dirty="0"/>
        </a:p>
      </dsp:txBody>
      <dsp:txXfrm>
        <a:off x="3041986" y="3086985"/>
        <a:ext cx="2616862" cy="487641"/>
      </dsp:txXfrm>
    </dsp:sp>
    <dsp:sp modelId="{6E647221-FCF8-4B55-8D11-34FBE0062149}">
      <dsp:nvSpPr>
        <dsp:cNvPr id="0" name=""/>
        <dsp:cNvSpPr/>
      </dsp:nvSpPr>
      <dsp:spPr>
        <a:xfrm>
          <a:off x="2442765" y="3665861"/>
          <a:ext cx="540411" cy="54041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94D076-4801-4667-A0FE-55691617F68D}">
      <dsp:nvSpPr>
        <dsp:cNvPr id="0" name=""/>
        <dsp:cNvSpPr/>
      </dsp:nvSpPr>
      <dsp:spPr>
        <a:xfrm>
          <a:off x="3015601" y="3665861"/>
          <a:ext cx="2669632" cy="54041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AT" sz="1700" kern="1200"/>
            <a:t>~ Regenjacke</a:t>
          </a:r>
          <a:endParaRPr lang="de-AT" sz="1700" kern="1200" dirty="0"/>
        </a:p>
      </dsp:txBody>
      <dsp:txXfrm>
        <a:off x="3041986" y="3692246"/>
        <a:ext cx="2616862" cy="487641"/>
      </dsp:txXfrm>
    </dsp:sp>
    <dsp:sp modelId="{4AE23577-4289-4773-9D98-ACAE2812432B}">
      <dsp:nvSpPr>
        <dsp:cNvPr id="0" name=""/>
        <dsp:cNvSpPr/>
      </dsp:nvSpPr>
      <dsp:spPr>
        <a:xfrm>
          <a:off x="2442765" y="4271122"/>
          <a:ext cx="540411" cy="54041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60100-4B34-4BA4-A72A-6B3BE134B7A5}">
      <dsp:nvSpPr>
        <dsp:cNvPr id="0" name=""/>
        <dsp:cNvSpPr/>
      </dsp:nvSpPr>
      <dsp:spPr>
        <a:xfrm>
          <a:off x="3015601" y="4271122"/>
          <a:ext cx="2669632" cy="54041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AT" sz="1700" kern="1200"/>
            <a:t>Indoorschuhe</a:t>
          </a:r>
          <a:endParaRPr lang="de-AT" sz="1700" kern="1200" dirty="0"/>
        </a:p>
      </dsp:txBody>
      <dsp:txXfrm>
        <a:off x="3041986" y="4297507"/>
        <a:ext cx="2616862" cy="487641"/>
      </dsp:txXfrm>
    </dsp:sp>
    <dsp:sp modelId="{1458E21A-0C6B-40BF-9AD6-CC83BE47B23E}">
      <dsp:nvSpPr>
        <dsp:cNvPr id="0" name=""/>
        <dsp:cNvSpPr/>
      </dsp:nvSpPr>
      <dsp:spPr>
        <a:xfrm>
          <a:off x="2442765" y="4876383"/>
          <a:ext cx="540411" cy="540411"/>
        </a:xfrm>
        <a:prstGeom prst="roundRect">
          <a:avLst>
            <a:gd name="adj" fmla="val 16670"/>
          </a:avLst>
        </a:prstGeom>
        <a:blipFill>
          <a:blip xmlns:r="http://schemas.openxmlformats.org/officeDocument/2006/relationships" r:embed="rId1"/>
          <a:srcRect/>
          <a:stretch>
            <a:fillRect l="-3000" r="-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CA7B4-1C8F-4D3D-8E6B-5F57EFC1006C}">
      <dsp:nvSpPr>
        <dsp:cNvPr id="0" name=""/>
        <dsp:cNvSpPr/>
      </dsp:nvSpPr>
      <dsp:spPr>
        <a:xfrm>
          <a:off x="3015601" y="4876383"/>
          <a:ext cx="2669632" cy="54041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e-AT" sz="1700" kern="1200"/>
            <a:t>Outdoorschuhe</a:t>
          </a:r>
          <a:endParaRPr lang="de-AT" sz="1700" kern="1200" dirty="0"/>
        </a:p>
      </dsp:txBody>
      <dsp:txXfrm>
        <a:off x="3041986" y="4902768"/>
        <a:ext cx="2616862" cy="48764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86389-4BE9-4BFD-859F-BA99F0DAD0A6}" type="datetimeFigureOut">
              <a:rPr lang="de-AT" smtClean="0"/>
              <a:t>08.06.2026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7C6C0-E6AF-4DBB-8BC7-83775B366904}" type="slidenum">
              <a:rPr lang="de-AT" smtClean="0"/>
              <a:t>‹Nr.›</a:t>
            </a:fld>
            <a:endParaRPr lang="de-AT"/>
          </a:p>
        </p:txBody>
      </p:sp>
    </p:spTree>
    <p:extLst>
      <p:ext uri="{BB962C8B-B14F-4D97-AF65-F5344CB8AC3E}">
        <p14:creationId xmlns:p14="http://schemas.microsoft.com/office/powerpoint/2010/main" val="1789563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Schwimmunterricht ist essenziell für die Sicherheit, Gesundheit und Entwicklung von Kindern, da er lebenswichtige Fähigkeiten vermittelt, Unfälle durch Ertrinken verhindert und die motorische sowie mentale Entwicklung fördert. Als Teil des Bildungsauftrags stärkt er Selbstvertrauen, soziale Kompetenzen und ermöglicht eine gesunde, gelenkschonende </a:t>
            </a:r>
            <a:r>
              <a:rPr lang="de-DE" dirty="0" err="1"/>
              <a:t>Bewegun</a:t>
            </a:r>
            <a:endParaRPr lang="de-AT" dirty="0"/>
          </a:p>
        </p:txBody>
      </p:sp>
      <p:sp>
        <p:nvSpPr>
          <p:cNvPr id="4" name="Foliennummernplatzhalter 3"/>
          <p:cNvSpPr>
            <a:spLocks noGrp="1"/>
          </p:cNvSpPr>
          <p:nvPr>
            <p:ph type="sldNum" sz="quarter" idx="5"/>
          </p:nvPr>
        </p:nvSpPr>
        <p:spPr/>
        <p:txBody>
          <a:bodyPr/>
          <a:lstStyle/>
          <a:p>
            <a:fld id="{C417C6C0-E6AF-4DBB-8BC7-83775B366904}" type="slidenum">
              <a:rPr lang="de-AT" smtClean="0"/>
              <a:t>18</a:t>
            </a:fld>
            <a:endParaRPr lang="de-AT"/>
          </a:p>
        </p:txBody>
      </p:sp>
    </p:spTree>
    <p:extLst>
      <p:ext uri="{BB962C8B-B14F-4D97-AF65-F5344CB8AC3E}">
        <p14:creationId xmlns:p14="http://schemas.microsoft.com/office/powerpoint/2010/main" val="275567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71D1C-947E-05EF-9BE0-ED33D371D4C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EDD55009-B4B4-D666-87B9-0D1683BFF1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BBDD83C2-3880-00DA-1271-97591E43624D}"/>
              </a:ext>
            </a:extLst>
          </p:cNvPr>
          <p:cNvSpPr>
            <a:spLocks noGrp="1"/>
          </p:cNvSpPr>
          <p:nvPr>
            <p:ph type="dt" sz="half" idx="10"/>
          </p:nvPr>
        </p:nvSpPr>
        <p:spPr/>
        <p:txBody>
          <a:bodyPr/>
          <a:lstStyle/>
          <a:p>
            <a:fld id="{00313F52-0F5B-423A-9E91-875E6B0ECD65}" type="datetimeFigureOut">
              <a:rPr lang="de-AT" smtClean="0"/>
              <a:t>08.06.2026</a:t>
            </a:fld>
            <a:endParaRPr lang="de-AT"/>
          </a:p>
        </p:txBody>
      </p:sp>
      <p:sp>
        <p:nvSpPr>
          <p:cNvPr id="5" name="Fußzeilenplatzhalter 4">
            <a:extLst>
              <a:ext uri="{FF2B5EF4-FFF2-40B4-BE49-F238E27FC236}">
                <a16:creationId xmlns:a16="http://schemas.microsoft.com/office/drawing/2014/main" id="{B77FA3EA-1A89-CB0F-EBC0-890015E90B2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A1835F2-C460-A28D-5EB8-6BE71DCB7E37}"/>
              </a:ext>
            </a:extLst>
          </p:cNvPr>
          <p:cNvSpPr>
            <a:spLocks noGrp="1"/>
          </p:cNvSpPr>
          <p:nvPr>
            <p:ph type="sldNum" sz="quarter" idx="12"/>
          </p:nvPr>
        </p:nvSpPr>
        <p:spPr/>
        <p:txBody>
          <a:bodyPr/>
          <a:lstStyle/>
          <a:p>
            <a:fld id="{8F49DD09-DC5A-4898-BA5C-C83874BCF720}" type="slidenum">
              <a:rPr lang="de-AT" smtClean="0"/>
              <a:t>‹Nr.›</a:t>
            </a:fld>
            <a:endParaRPr lang="de-AT"/>
          </a:p>
        </p:txBody>
      </p:sp>
    </p:spTree>
    <p:extLst>
      <p:ext uri="{BB962C8B-B14F-4D97-AF65-F5344CB8AC3E}">
        <p14:creationId xmlns:p14="http://schemas.microsoft.com/office/powerpoint/2010/main" val="1005120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26EA9-B14B-2B25-A736-349B4CCC462B}"/>
              </a:ext>
            </a:extLst>
          </p:cNvPr>
          <p:cNvSpPr>
            <a:spLocks noGrp="1"/>
          </p:cNvSpPr>
          <p:nvPr>
            <p:ph type="title"/>
          </p:nvPr>
        </p:nvSpPr>
        <p:spPr>
          <a:xfrm>
            <a:off x="838200" y="964096"/>
            <a:ext cx="10515600" cy="726592"/>
          </a:xfrm>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1A7C9807-4882-36AA-D085-EA60F1607EF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ADA5FA8-F6E9-1405-98C0-A21835E2E685}"/>
              </a:ext>
            </a:extLst>
          </p:cNvPr>
          <p:cNvSpPr>
            <a:spLocks noGrp="1"/>
          </p:cNvSpPr>
          <p:nvPr>
            <p:ph type="dt" sz="half" idx="10"/>
          </p:nvPr>
        </p:nvSpPr>
        <p:spPr/>
        <p:txBody>
          <a:bodyPr/>
          <a:lstStyle/>
          <a:p>
            <a:fld id="{00313F52-0F5B-423A-9E91-875E6B0ECD65}" type="datetimeFigureOut">
              <a:rPr lang="de-AT" smtClean="0"/>
              <a:t>08.06.2026</a:t>
            </a:fld>
            <a:endParaRPr lang="de-AT"/>
          </a:p>
        </p:txBody>
      </p:sp>
      <p:sp>
        <p:nvSpPr>
          <p:cNvPr id="5" name="Fußzeilenplatzhalter 4">
            <a:extLst>
              <a:ext uri="{FF2B5EF4-FFF2-40B4-BE49-F238E27FC236}">
                <a16:creationId xmlns:a16="http://schemas.microsoft.com/office/drawing/2014/main" id="{06E937B6-B275-1041-4648-0AE94D31132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6C4839E-D881-7A52-A3AA-375CD3D540D2}"/>
              </a:ext>
            </a:extLst>
          </p:cNvPr>
          <p:cNvSpPr>
            <a:spLocks noGrp="1"/>
          </p:cNvSpPr>
          <p:nvPr>
            <p:ph type="sldNum" sz="quarter" idx="12"/>
          </p:nvPr>
        </p:nvSpPr>
        <p:spPr/>
        <p:txBody>
          <a:bodyPr/>
          <a:lstStyle/>
          <a:p>
            <a:fld id="{8F49DD09-DC5A-4898-BA5C-C83874BCF720}" type="slidenum">
              <a:rPr lang="de-AT" smtClean="0"/>
              <a:t>‹Nr.›</a:t>
            </a:fld>
            <a:endParaRPr lang="de-AT"/>
          </a:p>
        </p:txBody>
      </p:sp>
    </p:spTree>
    <p:extLst>
      <p:ext uri="{BB962C8B-B14F-4D97-AF65-F5344CB8AC3E}">
        <p14:creationId xmlns:p14="http://schemas.microsoft.com/office/powerpoint/2010/main" val="308493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5C3B6BD-C5BD-7F1C-29CC-46EEC49D8AC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90D89268-4CD8-0BB6-9860-938C0A2E301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883CC1B-BCEC-5824-E447-3E364D9029D8}"/>
              </a:ext>
            </a:extLst>
          </p:cNvPr>
          <p:cNvSpPr>
            <a:spLocks noGrp="1"/>
          </p:cNvSpPr>
          <p:nvPr>
            <p:ph type="dt" sz="half" idx="10"/>
          </p:nvPr>
        </p:nvSpPr>
        <p:spPr/>
        <p:txBody>
          <a:bodyPr/>
          <a:lstStyle/>
          <a:p>
            <a:fld id="{00313F52-0F5B-423A-9E91-875E6B0ECD65}" type="datetimeFigureOut">
              <a:rPr lang="de-AT" smtClean="0"/>
              <a:t>08.06.2026</a:t>
            </a:fld>
            <a:endParaRPr lang="de-AT"/>
          </a:p>
        </p:txBody>
      </p:sp>
      <p:sp>
        <p:nvSpPr>
          <p:cNvPr id="5" name="Fußzeilenplatzhalter 4">
            <a:extLst>
              <a:ext uri="{FF2B5EF4-FFF2-40B4-BE49-F238E27FC236}">
                <a16:creationId xmlns:a16="http://schemas.microsoft.com/office/drawing/2014/main" id="{2551002D-E386-65A1-B808-0E295CC6A92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541533C-344D-99CB-5883-7055A4C4F7C7}"/>
              </a:ext>
            </a:extLst>
          </p:cNvPr>
          <p:cNvSpPr>
            <a:spLocks noGrp="1"/>
          </p:cNvSpPr>
          <p:nvPr>
            <p:ph type="sldNum" sz="quarter" idx="12"/>
          </p:nvPr>
        </p:nvSpPr>
        <p:spPr/>
        <p:txBody>
          <a:bodyPr/>
          <a:lstStyle/>
          <a:p>
            <a:fld id="{8F49DD09-DC5A-4898-BA5C-C83874BCF720}" type="slidenum">
              <a:rPr lang="de-AT" smtClean="0"/>
              <a:t>‹Nr.›</a:t>
            </a:fld>
            <a:endParaRPr lang="de-AT"/>
          </a:p>
        </p:txBody>
      </p:sp>
    </p:spTree>
    <p:extLst>
      <p:ext uri="{BB962C8B-B14F-4D97-AF65-F5344CB8AC3E}">
        <p14:creationId xmlns:p14="http://schemas.microsoft.com/office/powerpoint/2010/main" val="61169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6768B-E03A-EC7D-639E-D9D15959D746}"/>
              </a:ext>
            </a:extLst>
          </p:cNvPr>
          <p:cNvSpPr>
            <a:spLocks noGrp="1"/>
          </p:cNvSpPr>
          <p:nvPr>
            <p:ph type="title"/>
          </p:nvPr>
        </p:nvSpPr>
        <p:spPr>
          <a:xfrm>
            <a:off x="838200" y="983974"/>
            <a:ext cx="10515600" cy="706714"/>
          </a:xfr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AFF47D2-814D-55AD-F0C7-38C4C81BCFE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FAFFE71-AC32-1238-64EE-EEFC3A26FAF3}"/>
              </a:ext>
            </a:extLst>
          </p:cNvPr>
          <p:cNvSpPr>
            <a:spLocks noGrp="1"/>
          </p:cNvSpPr>
          <p:nvPr>
            <p:ph type="dt" sz="half" idx="10"/>
          </p:nvPr>
        </p:nvSpPr>
        <p:spPr/>
        <p:txBody>
          <a:bodyPr/>
          <a:lstStyle/>
          <a:p>
            <a:fld id="{00313F52-0F5B-423A-9E91-875E6B0ECD65}" type="datetimeFigureOut">
              <a:rPr lang="de-AT" smtClean="0"/>
              <a:t>08.06.2026</a:t>
            </a:fld>
            <a:endParaRPr lang="de-AT"/>
          </a:p>
        </p:txBody>
      </p:sp>
      <p:sp>
        <p:nvSpPr>
          <p:cNvPr id="5" name="Fußzeilenplatzhalter 4">
            <a:extLst>
              <a:ext uri="{FF2B5EF4-FFF2-40B4-BE49-F238E27FC236}">
                <a16:creationId xmlns:a16="http://schemas.microsoft.com/office/drawing/2014/main" id="{1740E7A8-1840-0EBA-83F4-EAD9F6A9F96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1796747-2884-F0B8-E94F-393A00F9E9C6}"/>
              </a:ext>
            </a:extLst>
          </p:cNvPr>
          <p:cNvSpPr>
            <a:spLocks noGrp="1"/>
          </p:cNvSpPr>
          <p:nvPr>
            <p:ph type="sldNum" sz="quarter" idx="12"/>
          </p:nvPr>
        </p:nvSpPr>
        <p:spPr/>
        <p:txBody>
          <a:bodyPr/>
          <a:lstStyle/>
          <a:p>
            <a:fld id="{8F49DD09-DC5A-4898-BA5C-C83874BCF720}" type="slidenum">
              <a:rPr lang="de-AT" smtClean="0"/>
              <a:t>‹Nr.›</a:t>
            </a:fld>
            <a:endParaRPr lang="de-AT"/>
          </a:p>
        </p:txBody>
      </p:sp>
    </p:spTree>
    <p:extLst>
      <p:ext uri="{BB962C8B-B14F-4D97-AF65-F5344CB8AC3E}">
        <p14:creationId xmlns:p14="http://schemas.microsoft.com/office/powerpoint/2010/main" val="3953737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D794B-D4F3-8159-41BE-2C70277546E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08AE7D8-39C3-3750-3757-09E88BE985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1EF522-B008-6D8F-0A9D-7CD10A19173E}"/>
              </a:ext>
            </a:extLst>
          </p:cNvPr>
          <p:cNvSpPr>
            <a:spLocks noGrp="1"/>
          </p:cNvSpPr>
          <p:nvPr>
            <p:ph type="dt" sz="half" idx="10"/>
          </p:nvPr>
        </p:nvSpPr>
        <p:spPr/>
        <p:txBody>
          <a:bodyPr/>
          <a:lstStyle/>
          <a:p>
            <a:fld id="{00313F52-0F5B-423A-9E91-875E6B0ECD65}" type="datetimeFigureOut">
              <a:rPr lang="de-AT" smtClean="0"/>
              <a:t>08.06.2026</a:t>
            </a:fld>
            <a:endParaRPr lang="de-AT"/>
          </a:p>
        </p:txBody>
      </p:sp>
      <p:sp>
        <p:nvSpPr>
          <p:cNvPr id="5" name="Fußzeilenplatzhalter 4">
            <a:extLst>
              <a:ext uri="{FF2B5EF4-FFF2-40B4-BE49-F238E27FC236}">
                <a16:creationId xmlns:a16="http://schemas.microsoft.com/office/drawing/2014/main" id="{276642FA-6F28-7EF6-8CBA-D9D1E0E61EE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6E0D34D-3E53-D776-16F4-D417326B0D10}"/>
              </a:ext>
            </a:extLst>
          </p:cNvPr>
          <p:cNvSpPr>
            <a:spLocks noGrp="1"/>
          </p:cNvSpPr>
          <p:nvPr>
            <p:ph type="sldNum" sz="quarter" idx="12"/>
          </p:nvPr>
        </p:nvSpPr>
        <p:spPr/>
        <p:txBody>
          <a:bodyPr/>
          <a:lstStyle/>
          <a:p>
            <a:fld id="{8F49DD09-DC5A-4898-BA5C-C83874BCF720}" type="slidenum">
              <a:rPr lang="de-AT" smtClean="0"/>
              <a:t>‹Nr.›</a:t>
            </a:fld>
            <a:endParaRPr lang="de-AT"/>
          </a:p>
        </p:txBody>
      </p:sp>
    </p:spTree>
    <p:extLst>
      <p:ext uri="{BB962C8B-B14F-4D97-AF65-F5344CB8AC3E}">
        <p14:creationId xmlns:p14="http://schemas.microsoft.com/office/powerpoint/2010/main" val="328280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17876-315B-F8F8-D212-B6D258A9B5B7}"/>
              </a:ext>
            </a:extLst>
          </p:cNvPr>
          <p:cNvSpPr>
            <a:spLocks noGrp="1"/>
          </p:cNvSpPr>
          <p:nvPr>
            <p:ph type="title"/>
          </p:nvPr>
        </p:nvSpPr>
        <p:spPr>
          <a:xfrm>
            <a:off x="838200" y="983974"/>
            <a:ext cx="10515600" cy="706714"/>
          </a:xfr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01568B4-B746-8C84-7DF4-030081610FA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26335F82-E6B8-0C55-0089-40E11E48320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0E800BE6-D5F2-2B5A-D026-CC762B847461}"/>
              </a:ext>
            </a:extLst>
          </p:cNvPr>
          <p:cNvSpPr>
            <a:spLocks noGrp="1"/>
          </p:cNvSpPr>
          <p:nvPr>
            <p:ph type="dt" sz="half" idx="10"/>
          </p:nvPr>
        </p:nvSpPr>
        <p:spPr/>
        <p:txBody>
          <a:bodyPr/>
          <a:lstStyle/>
          <a:p>
            <a:fld id="{00313F52-0F5B-423A-9E91-875E6B0ECD65}" type="datetimeFigureOut">
              <a:rPr lang="de-AT" smtClean="0"/>
              <a:t>08.06.2026</a:t>
            </a:fld>
            <a:endParaRPr lang="de-AT"/>
          </a:p>
        </p:txBody>
      </p:sp>
      <p:sp>
        <p:nvSpPr>
          <p:cNvPr id="6" name="Fußzeilenplatzhalter 5">
            <a:extLst>
              <a:ext uri="{FF2B5EF4-FFF2-40B4-BE49-F238E27FC236}">
                <a16:creationId xmlns:a16="http://schemas.microsoft.com/office/drawing/2014/main" id="{5084BC77-315E-5656-C38E-5B8A4D5F56E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219A1EB-4390-94AC-34C8-99988E86B6E5}"/>
              </a:ext>
            </a:extLst>
          </p:cNvPr>
          <p:cNvSpPr>
            <a:spLocks noGrp="1"/>
          </p:cNvSpPr>
          <p:nvPr>
            <p:ph type="sldNum" sz="quarter" idx="12"/>
          </p:nvPr>
        </p:nvSpPr>
        <p:spPr/>
        <p:txBody>
          <a:bodyPr/>
          <a:lstStyle/>
          <a:p>
            <a:fld id="{8F49DD09-DC5A-4898-BA5C-C83874BCF720}" type="slidenum">
              <a:rPr lang="de-AT" smtClean="0"/>
              <a:t>‹Nr.›</a:t>
            </a:fld>
            <a:endParaRPr lang="de-AT"/>
          </a:p>
        </p:txBody>
      </p:sp>
    </p:spTree>
    <p:extLst>
      <p:ext uri="{BB962C8B-B14F-4D97-AF65-F5344CB8AC3E}">
        <p14:creationId xmlns:p14="http://schemas.microsoft.com/office/powerpoint/2010/main" val="1298866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C1DE0-061E-D27D-2110-54F81D5E9D6C}"/>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BBE302F7-7CF0-1769-B543-909C749F1E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7205377-097C-0E0E-57BD-159836CF8E4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23DB3FA5-8D8D-F05D-60F1-C5A6E7F92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C8A255A-2D64-1BEE-6C69-8DB8C9327EC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3EB37E-D0AE-D377-28A0-5F1DFC6F3B35}"/>
              </a:ext>
            </a:extLst>
          </p:cNvPr>
          <p:cNvSpPr>
            <a:spLocks noGrp="1"/>
          </p:cNvSpPr>
          <p:nvPr>
            <p:ph type="dt" sz="half" idx="10"/>
          </p:nvPr>
        </p:nvSpPr>
        <p:spPr/>
        <p:txBody>
          <a:bodyPr/>
          <a:lstStyle/>
          <a:p>
            <a:fld id="{00313F52-0F5B-423A-9E91-875E6B0ECD65}" type="datetimeFigureOut">
              <a:rPr lang="de-AT" smtClean="0"/>
              <a:t>08.06.2026</a:t>
            </a:fld>
            <a:endParaRPr lang="de-AT"/>
          </a:p>
        </p:txBody>
      </p:sp>
      <p:sp>
        <p:nvSpPr>
          <p:cNvPr id="8" name="Fußzeilenplatzhalter 7">
            <a:extLst>
              <a:ext uri="{FF2B5EF4-FFF2-40B4-BE49-F238E27FC236}">
                <a16:creationId xmlns:a16="http://schemas.microsoft.com/office/drawing/2014/main" id="{582E7745-F17E-4798-773D-B2537335A42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709244E8-546A-20CF-FB67-747E84A8498F}"/>
              </a:ext>
            </a:extLst>
          </p:cNvPr>
          <p:cNvSpPr>
            <a:spLocks noGrp="1"/>
          </p:cNvSpPr>
          <p:nvPr>
            <p:ph type="sldNum" sz="quarter" idx="12"/>
          </p:nvPr>
        </p:nvSpPr>
        <p:spPr/>
        <p:txBody>
          <a:bodyPr/>
          <a:lstStyle/>
          <a:p>
            <a:fld id="{8F49DD09-DC5A-4898-BA5C-C83874BCF720}" type="slidenum">
              <a:rPr lang="de-AT" smtClean="0"/>
              <a:t>‹Nr.›</a:t>
            </a:fld>
            <a:endParaRPr lang="de-AT"/>
          </a:p>
        </p:txBody>
      </p:sp>
    </p:spTree>
    <p:extLst>
      <p:ext uri="{BB962C8B-B14F-4D97-AF65-F5344CB8AC3E}">
        <p14:creationId xmlns:p14="http://schemas.microsoft.com/office/powerpoint/2010/main" val="3097931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518F4-3B2A-AB88-34DE-7C4521F2B0BC}"/>
              </a:ext>
            </a:extLst>
          </p:cNvPr>
          <p:cNvSpPr>
            <a:spLocks noGrp="1"/>
          </p:cNvSpPr>
          <p:nvPr>
            <p:ph type="title"/>
          </p:nvPr>
        </p:nvSpPr>
        <p:spPr>
          <a:xfrm>
            <a:off x="3720548" y="394944"/>
            <a:ext cx="10515600" cy="738118"/>
          </a:xfrm>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975BB77A-E156-B391-9BEB-7F6B35266706}"/>
              </a:ext>
            </a:extLst>
          </p:cNvPr>
          <p:cNvSpPr>
            <a:spLocks noGrp="1"/>
          </p:cNvSpPr>
          <p:nvPr>
            <p:ph type="dt" sz="half" idx="10"/>
          </p:nvPr>
        </p:nvSpPr>
        <p:spPr/>
        <p:txBody>
          <a:bodyPr/>
          <a:lstStyle/>
          <a:p>
            <a:fld id="{00313F52-0F5B-423A-9E91-875E6B0ECD65}" type="datetimeFigureOut">
              <a:rPr lang="de-AT" smtClean="0"/>
              <a:t>08.06.2026</a:t>
            </a:fld>
            <a:endParaRPr lang="de-AT"/>
          </a:p>
        </p:txBody>
      </p:sp>
      <p:sp>
        <p:nvSpPr>
          <p:cNvPr id="4" name="Fußzeilenplatzhalter 3">
            <a:extLst>
              <a:ext uri="{FF2B5EF4-FFF2-40B4-BE49-F238E27FC236}">
                <a16:creationId xmlns:a16="http://schemas.microsoft.com/office/drawing/2014/main" id="{8E45333E-ED52-00B6-8EEF-9623EF417336}"/>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1073D8DD-7AF8-9BDA-6A18-5FACB69D2844}"/>
              </a:ext>
            </a:extLst>
          </p:cNvPr>
          <p:cNvSpPr>
            <a:spLocks noGrp="1"/>
          </p:cNvSpPr>
          <p:nvPr>
            <p:ph type="sldNum" sz="quarter" idx="12"/>
          </p:nvPr>
        </p:nvSpPr>
        <p:spPr/>
        <p:txBody>
          <a:bodyPr/>
          <a:lstStyle/>
          <a:p>
            <a:fld id="{8F49DD09-DC5A-4898-BA5C-C83874BCF720}" type="slidenum">
              <a:rPr lang="de-AT" smtClean="0"/>
              <a:t>‹Nr.›</a:t>
            </a:fld>
            <a:endParaRPr lang="de-AT"/>
          </a:p>
        </p:txBody>
      </p:sp>
    </p:spTree>
    <p:extLst>
      <p:ext uri="{BB962C8B-B14F-4D97-AF65-F5344CB8AC3E}">
        <p14:creationId xmlns:p14="http://schemas.microsoft.com/office/powerpoint/2010/main" val="3854804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B493D13-2E7F-1EAC-EE53-CBA78D70B6C6}"/>
              </a:ext>
            </a:extLst>
          </p:cNvPr>
          <p:cNvSpPr>
            <a:spLocks noGrp="1"/>
          </p:cNvSpPr>
          <p:nvPr>
            <p:ph type="dt" sz="half" idx="10"/>
          </p:nvPr>
        </p:nvSpPr>
        <p:spPr/>
        <p:txBody>
          <a:bodyPr/>
          <a:lstStyle/>
          <a:p>
            <a:fld id="{00313F52-0F5B-423A-9E91-875E6B0ECD65}" type="datetimeFigureOut">
              <a:rPr lang="de-AT" smtClean="0"/>
              <a:t>08.06.2026</a:t>
            </a:fld>
            <a:endParaRPr lang="de-AT"/>
          </a:p>
        </p:txBody>
      </p:sp>
      <p:sp>
        <p:nvSpPr>
          <p:cNvPr id="3" name="Fußzeilenplatzhalter 2">
            <a:extLst>
              <a:ext uri="{FF2B5EF4-FFF2-40B4-BE49-F238E27FC236}">
                <a16:creationId xmlns:a16="http://schemas.microsoft.com/office/drawing/2014/main" id="{840157C0-1C66-F3A8-1A0D-483D6498221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7C1F0A4-9908-D41A-3EF7-F699486A3EDF}"/>
              </a:ext>
            </a:extLst>
          </p:cNvPr>
          <p:cNvSpPr>
            <a:spLocks noGrp="1"/>
          </p:cNvSpPr>
          <p:nvPr>
            <p:ph type="sldNum" sz="quarter" idx="12"/>
          </p:nvPr>
        </p:nvSpPr>
        <p:spPr/>
        <p:txBody>
          <a:bodyPr/>
          <a:lstStyle/>
          <a:p>
            <a:fld id="{8F49DD09-DC5A-4898-BA5C-C83874BCF720}" type="slidenum">
              <a:rPr lang="de-AT" smtClean="0"/>
              <a:t>‹Nr.›</a:t>
            </a:fld>
            <a:endParaRPr lang="de-AT"/>
          </a:p>
        </p:txBody>
      </p:sp>
    </p:spTree>
    <p:extLst>
      <p:ext uri="{BB962C8B-B14F-4D97-AF65-F5344CB8AC3E}">
        <p14:creationId xmlns:p14="http://schemas.microsoft.com/office/powerpoint/2010/main" val="130828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D4A3B-9096-75C5-620E-981A4234B48D}"/>
              </a:ext>
            </a:extLst>
          </p:cNvPr>
          <p:cNvSpPr>
            <a:spLocks noGrp="1"/>
          </p:cNvSpPr>
          <p:nvPr>
            <p:ph type="title"/>
          </p:nvPr>
        </p:nvSpPr>
        <p:spPr>
          <a:xfrm>
            <a:off x="839788" y="987424"/>
            <a:ext cx="3932237" cy="1069975"/>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C6A347D-384D-6EF4-BF5F-5D29756E9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645424DE-2E27-D515-9535-B3C4A83FB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9E5ADA5-0EA2-089C-8B1E-EB1D4DF8E0B3}"/>
              </a:ext>
            </a:extLst>
          </p:cNvPr>
          <p:cNvSpPr>
            <a:spLocks noGrp="1"/>
          </p:cNvSpPr>
          <p:nvPr>
            <p:ph type="dt" sz="half" idx="10"/>
          </p:nvPr>
        </p:nvSpPr>
        <p:spPr/>
        <p:txBody>
          <a:bodyPr/>
          <a:lstStyle/>
          <a:p>
            <a:fld id="{00313F52-0F5B-423A-9E91-875E6B0ECD65}" type="datetimeFigureOut">
              <a:rPr lang="de-AT" smtClean="0"/>
              <a:t>08.06.2026</a:t>
            </a:fld>
            <a:endParaRPr lang="de-AT"/>
          </a:p>
        </p:txBody>
      </p:sp>
      <p:sp>
        <p:nvSpPr>
          <p:cNvPr id="6" name="Fußzeilenplatzhalter 5">
            <a:extLst>
              <a:ext uri="{FF2B5EF4-FFF2-40B4-BE49-F238E27FC236}">
                <a16:creationId xmlns:a16="http://schemas.microsoft.com/office/drawing/2014/main" id="{6EB92458-C55C-5A95-B81E-69AEA21B2F7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9F48C72-A267-35EF-D22E-C090063EE05B}"/>
              </a:ext>
            </a:extLst>
          </p:cNvPr>
          <p:cNvSpPr>
            <a:spLocks noGrp="1"/>
          </p:cNvSpPr>
          <p:nvPr>
            <p:ph type="sldNum" sz="quarter" idx="12"/>
          </p:nvPr>
        </p:nvSpPr>
        <p:spPr/>
        <p:txBody>
          <a:bodyPr/>
          <a:lstStyle/>
          <a:p>
            <a:fld id="{8F49DD09-DC5A-4898-BA5C-C83874BCF720}" type="slidenum">
              <a:rPr lang="de-AT" smtClean="0"/>
              <a:t>‹Nr.›</a:t>
            </a:fld>
            <a:endParaRPr lang="de-AT"/>
          </a:p>
        </p:txBody>
      </p:sp>
    </p:spTree>
    <p:extLst>
      <p:ext uri="{BB962C8B-B14F-4D97-AF65-F5344CB8AC3E}">
        <p14:creationId xmlns:p14="http://schemas.microsoft.com/office/powerpoint/2010/main" val="37400234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047FB-F478-AD57-0E31-4D1CC737B4A1}"/>
              </a:ext>
            </a:extLst>
          </p:cNvPr>
          <p:cNvSpPr>
            <a:spLocks noGrp="1"/>
          </p:cNvSpPr>
          <p:nvPr>
            <p:ph type="title"/>
          </p:nvPr>
        </p:nvSpPr>
        <p:spPr>
          <a:xfrm>
            <a:off x="839788" y="987424"/>
            <a:ext cx="3932237" cy="1069975"/>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688C6C31-ED9C-8A14-ACA4-5CDB3F519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3CDD9245-1175-AA0A-2412-D63BA0CFC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E2D53D2-FF8B-86D9-4DDC-DB2907092643}"/>
              </a:ext>
            </a:extLst>
          </p:cNvPr>
          <p:cNvSpPr>
            <a:spLocks noGrp="1"/>
          </p:cNvSpPr>
          <p:nvPr>
            <p:ph type="dt" sz="half" idx="10"/>
          </p:nvPr>
        </p:nvSpPr>
        <p:spPr/>
        <p:txBody>
          <a:bodyPr/>
          <a:lstStyle/>
          <a:p>
            <a:fld id="{00313F52-0F5B-423A-9E91-875E6B0ECD65}" type="datetimeFigureOut">
              <a:rPr lang="de-AT" smtClean="0"/>
              <a:t>08.06.2026</a:t>
            </a:fld>
            <a:endParaRPr lang="de-AT"/>
          </a:p>
        </p:txBody>
      </p:sp>
      <p:sp>
        <p:nvSpPr>
          <p:cNvPr id="6" name="Fußzeilenplatzhalter 5">
            <a:extLst>
              <a:ext uri="{FF2B5EF4-FFF2-40B4-BE49-F238E27FC236}">
                <a16:creationId xmlns:a16="http://schemas.microsoft.com/office/drawing/2014/main" id="{232E769F-4720-8F90-9E13-D17FD4FEEA3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02E6E5A-0C94-0FC2-99BC-66879C47BD4C}"/>
              </a:ext>
            </a:extLst>
          </p:cNvPr>
          <p:cNvSpPr>
            <a:spLocks noGrp="1"/>
          </p:cNvSpPr>
          <p:nvPr>
            <p:ph type="sldNum" sz="quarter" idx="12"/>
          </p:nvPr>
        </p:nvSpPr>
        <p:spPr/>
        <p:txBody>
          <a:bodyPr/>
          <a:lstStyle/>
          <a:p>
            <a:fld id="{8F49DD09-DC5A-4898-BA5C-C83874BCF720}" type="slidenum">
              <a:rPr lang="de-AT" smtClean="0"/>
              <a:t>‹Nr.›</a:t>
            </a:fld>
            <a:endParaRPr lang="de-AT"/>
          </a:p>
        </p:txBody>
      </p:sp>
    </p:spTree>
    <p:extLst>
      <p:ext uri="{BB962C8B-B14F-4D97-AF65-F5344CB8AC3E}">
        <p14:creationId xmlns:p14="http://schemas.microsoft.com/office/powerpoint/2010/main" val="2285998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1C4E7D5-8389-F5DF-6611-B543FCA87D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57CC2B27-94C9-0FE9-8AC8-E1ED385882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3218323-2055-1AC1-5A07-490E55321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313F52-0F5B-423A-9E91-875E6B0ECD65}" type="datetimeFigureOut">
              <a:rPr lang="de-AT" smtClean="0"/>
              <a:t>08.06.2026</a:t>
            </a:fld>
            <a:endParaRPr lang="de-AT"/>
          </a:p>
        </p:txBody>
      </p:sp>
      <p:sp>
        <p:nvSpPr>
          <p:cNvPr id="5" name="Fußzeilenplatzhalter 4">
            <a:extLst>
              <a:ext uri="{FF2B5EF4-FFF2-40B4-BE49-F238E27FC236}">
                <a16:creationId xmlns:a16="http://schemas.microsoft.com/office/drawing/2014/main" id="{88B4DB4C-F58A-765A-71BC-D52BCA6127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D8F9D9AA-2BDF-80D7-D05B-168B64263C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9DD09-DC5A-4898-BA5C-C83874BCF720}" type="slidenum">
              <a:rPr lang="de-AT" smtClean="0"/>
              <a:t>‹Nr.›</a:t>
            </a:fld>
            <a:endParaRPr lang="de-AT" dirty="0"/>
          </a:p>
        </p:txBody>
      </p:sp>
      <p:pic>
        <p:nvPicPr>
          <p:cNvPr id="10" name="Grafik 9">
            <a:extLst>
              <a:ext uri="{FF2B5EF4-FFF2-40B4-BE49-F238E27FC236}">
                <a16:creationId xmlns:a16="http://schemas.microsoft.com/office/drawing/2014/main" id="{C9F9406F-3D6A-AA13-FDEA-F20A83BE4E37}"/>
              </a:ext>
            </a:extLst>
          </p:cNvPr>
          <p:cNvPicPr>
            <a:picLocks noChangeAspect="1"/>
          </p:cNvPicPr>
          <p:nvPr userDrawn="1"/>
        </p:nvPicPr>
        <p:blipFill>
          <a:blip r:embed="rId13"/>
          <a:stretch>
            <a:fillRect/>
          </a:stretch>
        </p:blipFill>
        <p:spPr>
          <a:xfrm>
            <a:off x="423454" y="0"/>
            <a:ext cx="3174976" cy="954157"/>
          </a:xfrm>
          <a:prstGeom prst="rect">
            <a:avLst/>
          </a:prstGeom>
        </p:spPr>
      </p:pic>
      <p:pic>
        <p:nvPicPr>
          <p:cNvPr id="12" name="Grafik 11">
            <a:extLst>
              <a:ext uri="{FF2B5EF4-FFF2-40B4-BE49-F238E27FC236}">
                <a16:creationId xmlns:a16="http://schemas.microsoft.com/office/drawing/2014/main" id="{C3B4915A-B7DC-02A1-FF5F-4E7005E449E6}"/>
              </a:ext>
            </a:extLst>
          </p:cNvPr>
          <p:cNvPicPr>
            <a:picLocks noChangeAspect="1"/>
          </p:cNvPicPr>
          <p:nvPr userDrawn="1"/>
        </p:nvPicPr>
        <p:blipFill>
          <a:blip r:embed="rId14"/>
          <a:srcRect l="3737" t="10579" r="71568" b="13389"/>
          <a:stretch>
            <a:fillRect/>
          </a:stretch>
        </p:blipFill>
        <p:spPr>
          <a:xfrm>
            <a:off x="10736950" y="0"/>
            <a:ext cx="1031596" cy="954157"/>
          </a:xfrm>
          <a:prstGeom prst="rect">
            <a:avLst/>
          </a:prstGeom>
        </p:spPr>
      </p:pic>
    </p:spTree>
    <p:extLst>
      <p:ext uri="{BB962C8B-B14F-4D97-AF65-F5344CB8AC3E}">
        <p14:creationId xmlns:p14="http://schemas.microsoft.com/office/powerpoint/2010/main" val="275657438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schuluniversum.at/"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portmsko-shop.at/"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6rOJpUsRDVY?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igitaleslernen.oead.at/de/fuer-eltern"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30F6B-D868-C9DC-43EE-89FF28004122}"/>
              </a:ext>
            </a:extLst>
          </p:cNvPr>
          <p:cNvSpPr>
            <a:spLocks noGrp="1"/>
          </p:cNvSpPr>
          <p:nvPr>
            <p:ph type="ctrTitle"/>
          </p:nvPr>
        </p:nvSpPr>
        <p:spPr>
          <a:xfrm>
            <a:off x="903513" y="1122363"/>
            <a:ext cx="10330543" cy="2387600"/>
          </a:xfrm>
        </p:spPr>
        <p:txBody>
          <a:bodyPr/>
          <a:lstStyle/>
          <a:p>
            <a:r>
              <a:rPr lang="de-AT" dirty="0"/>
              <a:t>ELTERNINFORMATIONSABEND</a:t>
            </a:r>
          </a:p>
        </p:txBody>
      </p:sp>
      <p:sp>
        <p:nvSpPr>
          <p:cNvPr id="3" name="Untertitel 2">
            <a:extLst>
              <a:ext uri="{FF2B5EF4-FFF2-40B4-BE49-F238E27FC236}">
                <a16:creationId xmlns:a16="http://schemas.microsoft.com/office/drawing/2014/main" id="{361BD238-8B6C-39B0-16B5-2EEA2574DDFF}"/>
              </a:ext>
            </a:extLst>
          </p:cNvPr>
          <p:cNvSpPr>
            <a:spLocks noGrp="1"/>
          </p:cNvSpPr>
          <p:nvPr>
            <p:ph type="subTitle" idx="1"/>
          </p:nvPr>
        </p:nvSpPr>
        <p:spPr/>
        <p:txBody>
          <a:bodyPr>
            <a:normAutofit/>
          </a:bodyPr>
          <a:lstStyle/>
          <a:p>
            <a:r>
              <a:rPr lang="de-AT" sz="4800" dirty="0"/>
              <a:t>Schuljahr 2026/27</a:t>
            </a:r>
          </a:p>
        </p:txBody>
      </p:sp>
    </p:spTree>
    <p:extLst>
      <p:ext uri="{BB962C8B-B14F-4D97-AF65-F5344CB8AC3E}">
        <p14:creationId xmlns:p14="http://schemas.microsoft.com/office/powerpoint/2010/main" val="1031538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F4F46-FF79-B5DA-8B93-49DB124EC0E7}"/>
              </a:ext>
            </a:extLst>
          </p:cNvPr>
          <p:cNvSpPr>
            <a:spLocks noGrp="1"/>
          </p:cNvSpPr>
          <p:nvPr>
            <p:ph type="title"/>
          </p:nvPr>
        </p:nvSpPr>
        <p:spPr/>
        <p:txBody>
          <a:bodyPr/>
          <a:lstStyle/>
          <a:p>
            <a:r>
              <a:rPr lang="de-AT" dirty="0"/>
              <a:t>Unverbindliche Übungen</a:t>
            </a:r>
          </a:p>
        </p:txBody>
      </p:sp>
      <p:graphicFrame>
        <p:nvGraphicFramePr>
          <p:cNvPr id="4" name="Diagramm 3">
            <a:extLst>
              <a:ext uri="{FF2B5EF4-FFF2-40B4-BE49-F238E27FC236}">
                <a16:creationId xmlns:a16="http://schemas.microsoft.com/office/drawing/2014/main" id="{99AD1B9C-3AD4-A215-60E8-865CDFA78DB8}"/>
              </a:ext>
            </a:extLst>
          </p:cNvPr>
          <p:cNvGraphicFramePr/>
          <p:nvPr>
            <p:extLst>
              <p:ext uri="{D42A27DB-BD31-4B8C-83A1-F6EECF244321}">
                <p14:modId xmlns:p14="http://schemas.microsoft.com/office/powerpoint/2010/main" val="1794281730"/>
              </p:ext>
            </p:extLst>
          </p:nvPr>
        </p:nvGraphicFramePr>
        <p:xfrm>
          <a:off x="2032000" y="1337094"/>
          <a:ext cx="8128000" cy="51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3224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94623-3F3B-A9E9-3BA6-50EAF7E61089}"/>
              </a:ext>
            </a:extLst>
          </p:cNvPr>
          <p:cNvSpPr>
            <a:spLocks noGrp="1"/>
          </p:cNvSpPr>
          <p:nvPr>
            <p:ph type="title"/>
          </p:nvPr>
        </p:nvSpPr>
        <p:spPr/>
        <p:txBody>
          <a:bodyPr/>
          <a:lstStyle/>
          <a:p>
            <a:r>
              <a:rPr lang="de-AT" dirty="0"/>
              <a:t>Materialliste</a:t>
            </a:r>
          </a:p>
        </p:txBody>
      </p:sp>
      <p:pic>
        <p:nvPicPr>
          <p:cNvPr id="4" name="Grafik 3">
            <a:extLst>
              <a:ext uri="{FF2B5EF4-FFF2-40B4-BE49-F238E27FC236}">
                <a16:creationId xmlns:a16="http://schemas.microsoft.com/office/drawing/2014/main" id="{8A9D00E5-83B7-CECA-D965-BF7517B7A660}"/>
              </a:ext>
            </a:extLst>
          </p:cNvPr>
          <p:cNvPicPr>
            <a:picLocks noChangeAspect="1"/>
          </p:cNvPicPr>
          <p:nvPr/>
        </p:nvPicPr>
        <p:blipFill>
          <a:blip r:embed="rId2"/>
          <a:stretch>
            <a:fillRect/>
          </a:stretch>
        </p:blipFill>
        <p:spPr>
          <a:xfrm>
            <a:off x="7775842" y="4183173"/>
            <a:ext cx="3692540" cy="2590011"/>
          </a:xfrm>
          <a:prstGeom prst="rect">
            <a:avLst/>
          </a:prstGeom>
        </p:spPr>
      </p:pic>
      <p:pic>
        <p:nvPicPr>
          <p:cNvPr id="6" name="Grafik 5">
            <a:extLst>
              <a:ext uri="{FF2B5EF4-FFF2-40B4-BE49-F238E27FC236}">
                <a16:creationId xmlns:a16="http://schemas.microsoft.com/office/drawing/2014/main" id="{5052209E-4304-E43C-9E3C-1D1C6C93F345}"/>
              </a:ext>
            </a:extLst>
          </p:cNvPr>
          <p:cNvPicPr>
            <a:picLocks noChangeAspect="1"/>
          </p:cNvPicPr>
          <p:nvPr/>
        </p:nvPicPr>
        <p:blipFill>
          <a:blip r:embed="rId3"/>
          <a:stretch>
            <a:fillRect/>
          </a:stretch>
        </p:blipFill>
        <p:spPr>
          <a:xfrm>
            <a:off x="161003" y="1491343"/>
            <a:ext cx="3234077" cy="4480668"/>
          </a:xfrm>
          <a:prstGeom prst="rect">
            <a:avLst/>
          </a:prstGeom>
        </p:spPr>
      </p:pic>
      <p:pic>
        <p:nvPicPr>
          <p:cNvPr id="8" name="Grafik 7">
            <a:extLst>
              <a:ext uri="{FF2B5EF4-FFF2-40B4-BE49-F238E27FC236}">
                <a16:creationId xmlns:a16="http://schemas.microsoft.com/office/drawing/2014/main" id="{592E4147-3F93-CD1E-A7DF-C34831EA3FF5}"/>
              </a:ext>
            </a:extLst>
          </p:cNvPr>
          <p:cNvPicPr>
            <a:picLocks noChangeAspect="1"/>
          </p:cNvPicPr>
          <p:nvPr/>
        </p:nvPicPr>
        <p:blipFill>
          <a:blip r:embed="rId4"/>
          <a:stretch>
            <a:fillRect/>
          </a:stretch>
        </p:blipFill>
        <p:spPr>
          <a:xfrm>
            <a:off x="7213227" y="1117548"/>
            <a:ext cx="4817770" cy="2984141"/>
          </a:xfrm>
          <a:prstGeom prst="rect">
            <a:avLst/>
          </a:prstGeom>
        </p:spPr>
      </p:pic>
      <p:pic>
        <p:nvPicPr>
          <p:cNvPr id="10" name="Grafik 9">
            <a:extLst>
              <a:ext uri="{FF2B5EF4-FFF2-40B4-BE49-F238E27FC236}">
                <a16:creationId xmlns:a16="http://schemas.microsoft.com/office/drawing/2014/main" id="{CBE6689C-D598-9CF8-C023-6A7D41D775A0}"/>
              </a:ext>
            </a:extLst>
          </p:cNvPr>
          <p:cNvPicPr>
            <a:picLocks noChangeAspect="1"/>
          </p:cNvPicPr>
          <p:nvPr/>
        </p:nvPicPr>
        <p:blipFill>
          <a:blip r:embed="rId5"/>
          <a:stretch>
            <a:fillRect/>
          </a:stretch>
        </p:blipFill>
        <p:spPr>
          <a:xfrm>
            <a:off x="3534707" y="1482718"/>
            <a:ext cx="3469079" cy="4528725"/>
          </a:xfrm>
          <a:prstGeom prst="rect">
            <a:avLst/>
          </a:prstGeom>
        </p:spPr>
      </p:pic>
    </p:spTree>
    <p:extLst>
      <p:ext uri="{BB962C8B-B14F-4D97-AF65-F5344CB8AC3E}">
        <p14:creationId xmlns:p14="http://schemas.microsoft.com/office/powerpoint/2010/main" val="449592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2DB42-62A7-8849-702C-893E6727D4AF}"/>
              </a:ext>
            </a:extLst>
          </p:cNvPr>
          <p:cNvSpPr>
            <a:spLocks noGrp="1"/>
          </p:cNvSpPr>
          <p:nvPr>
            <p:ph type="title"/>
          </p:nvPr>
        </p:nvSpPr>
        <p:spPr/>
        <p:txBody>
          <a:bodyPr/>
          <a:lstStyle/>
          <a:p>
            <a:r>
              <a:rPr lang="de-AT" dirty="0"/>
              <a:t>Materialliste</a:t>
            </a:r>
          </a:p>
        </p:txBody>
      </p:sp>
      <p:pic>
        <p:nvPicPr>
          <p:cNvPr id="4" name="Grafik 3">
            <a:extLst>
              <a:ext uri="{FF2B5EF4-FFF2-40B4-BE49-F238E27FC236}">
                <a16:creationId xmlns:a16="http://schemas.microsoft.com/office/drawing/2014/main" id="{C9D8D53B-5198-B458-34CB-40E2C400AED1}"/>
              </a:ext>
            </a:extLst>
          </p:cNvPr>
          <p:cNvPicPr>
            <a:picLocks noChangeAspect="1"/>
          </p:cNvPicPr>
          <p:nvPr/>
        </p:nvPicPr>
        <p:blipFill>
          <a:blip r:embed="rId2"/>
          <a:stretch>
            <a:fillRect/>
          </a:stretch>
        </p:blipFill>
        <p:spPr>
          <a:xfrm>
            <a:off x="1122090" y="1155361"/>
            <a:ext cx="9947819" cy="4547277"/>
          </a:xfrm>
          <a:prstGeom prst="rect">
            <a:avLst/>
          </a:prstGeom>
        </p:spPr>
      </p:pic>
      <p:sp>
        <p:nvSpPr>
          <p:cNvPr id="5" name="Textfeld 4">
            <a:extLst>
              <a:ext uri="{FF2B5EF4-FFF2-40B4-BE49-F238E27FC236}">
                <a16:creationId xmlns:a16="http://schemas.microsoft.com/office/drawing/2014/main" id="{F49084F7-7C8A-D196-30DF-7709D14A44EC}"/>
              </a:ext>
            </a:extLst>
          </p:cNvPr>
          <p:cNvSpPr txBox="1"/>
          <p:nvPr/>
        </p:nvSpPr>
        <p:spPr>
          <a:xfrm>
            <a:off x="3586976" y="5800837"/>
            <a:ext cx="5018048" cy="707886"/>
          </a:xfrm>
          <a:prstGeom prst="rect">
            <a:avLst/>
          </a:prstGeom>
          <a:noFill/>
        </p:spPr>
        <p:txBody>
          <a:bodyPr wrap="square" rtlCol="0">
            <a:spAutoFit/>
          </a:bodyPr>
          <a:lstStyle/>
          <a:p>
            <a:pPr algn="ctr"/>
            <a:r>
              <a:rPr lang="de-AT" sz="4000" u="sng" dirty="0">
                <a:hlinkClick r:id="rId3">
                  <a:extLst>
                    <a:ext uri="{A12FA001-AC4F-418D-AE19-62706E023703}">
                      <ahyp:hlinkClr xmlns:ahyp="http://schemas.microsoft.com/office/drawing/2018/hyperlinkcolor" val="tx"/>
                    </a:ext>
                  </a:extLst>
                </a:hlinkClick>
              </a:rPr>
              <a:t>schul-universum</a:t>
            </a:r>
            <a:endParaRPr lang="de-AT" sz="4000" u="sng" dirty="0"/>
          </a:p>
        </p:txBody>
      </p:sp>
    </p:spTree>
    <p:extLst>
      <p:ext uri="{BB962C8B-B14F-4D97-AF65-F5344CB8AC3E}">
        <p14:creationId xmlns:p14="http://schemas.microsoft.com/office/powerpoint/2010/main" val="4198559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8F7E62-0DDC-2773-5F84-F2D8EBAC0100}"/>
              </a:ext>
            </a:extLst>
          </p:cNvPr>
          <p:cNvSpPr>
            <a:spLocks noGrp="1"/>
          </p:cNvSpPr>
          <p:nvPr>
            <p:ph type="title"/>
          </p:nvPr>
        </p:nvSpPr>
        <p:spPr/>
        <p:txBody>
          <a:bodyPr/>
          <a:lstStyle/>
          <a:p>
            <a:r>
              <a:rPr lang="de-AT" dirty="0"/>
              <a:t>VITAL - Schwerpunkt</a:t>
            </a:r>
          </a:p>
        </p:txBody>
      </p:sp>
      <p:graphicFrame>
        <p:nvGraphicFramePr>
          <p:cNvPr id="7" name="Diagramm 6">
            <a:extLst>
              <a:ext uri="{FF2B5EF4-FFF2-40B4-BE49-F238E27FC236}">
                <a16:creationId xmlns:a16="http://schemas.microsoft.com/office/drawing/2014/main" id="{36BF793B-513E-C0F7-2FD9-0D9511FEC088}"/>
              </a:ext>
            </a:extLst>
          </p:cNvPr>
          <p:cNvGraphicFramePr/>
          <p:nvPr>
            <p:extLst>
              <p:ext uri="{D42A27DB-BD31-4B8C-83A1-F6EECF244321}">
                <p14:modId xmlns:p14="http://schemas.microsoft.com/office/powerpoint/2010/main" val="4253647402"/>
              </p:ext>
            </p:extLst>
          </p:nvPr>
        </p:nvGraphicFramePr>
        <p:xfrm>
          <a:off x="2032000" y="116772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290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042175-A96D-992E-0030-07DC4B37C98F}"/>
              </a:ext>
            </a:extLst>
          </p:cNvPr>
          <p:cNvSpPr>
            <a:spLocks noGrp="1"/>
          </p:cNvSpPr>
          <p:nvPr>
            <p:ph type="title"/>
          </p:nvPr>
        </p:nvSpPr>
        <p:spPr>
          <a:xfrm>
            <a:off x="3720548" y="394943"/>
            <a:ext cx="10515600" cy="1237913"/>
          </a:xfrm>
        </p:spPr>
        <p:txBody>
          <a:bodyPr>
            <a:normAutofit fontScale="90000"/>
          </a:bodyPr>
          <a:lstStyle/>
          <a:p>
            <a:r>
              <a:rPr lang="de-AT" dirty="0"/>
              <a:t>Aufgaben und Pflichten</a:t>
            </a:r>
            <a:br>
              <a:rPr lang="de-AT" dirty="0"/>
            </a:br>
            <a:r>
              <a:rPr lang="de-AT" dirty="0"/>
              <a:t>im Sportunterricht</a:t>
            </a:r>
          </a:p>
        </p:txBody>
      </p:sp>
      <p:graphicFrame>
        <p:nvGraphicFramePr>
          <p:cNvPr id="3" name="Diagramm 2">
            <a:extLst>
              <a:ext uri="{FF2B5EF4-FFF2-40B4-BE49-F238E27FC236}">
                <a16:creationId xmlns:a16="http://schemas.microsoft.com/office/drawing/2014/main" id="{13118781-FDAB-32DC-CDAF-ABFEC18C30F7}"/>
              </a:ext>
            </a:extLst>
          </p:cNvPr>
          <p:cNvGraphicFramePr/>
          <p:nvPr>
            <p:extLst>
              <p:ext uri="{D42A27DB-BD31-4B8C-83A1-F6EECF244321}">
                <p14:modId xmlns:p14="http://schemas.microsoft.com/office/powerpoint/2010/main" val="422724534"/>
              </p:ext>
            </p:extLst>
          </p:nvPr>
        </p:nvGraphicFramePr>
        <p:xfrm>
          <a:off x="-918028" y="1632856"/>
          <a:ext cx="8128000" cy="4930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 3">
            <a:extLst>
              <a:ext uri="{FF2B5EF4-FFF2-40B4-BE49-F238E27FC236}">
                <a16:creationId xmlns:a16="http://schemas.microsoft.com/office/drawing/2014/main" id="{53E2C3C6-BA93-3155-BAE7-3F08EC3141F6}"/>
              </a:ext>
            </a:extLst>
          </p:cNvPr>
          <p:cNvGraphicFramePr/>
          <p:nvPr>
            <p:extLst>
              <p:ext uri="{D42A27DB-BD31-4B8C-83A1-F6EECF244321}">
                <p14:modId xmlns:p14="http://schemas.microsoft.com/office/powerpoint/2010/main" val="1480010981"/>
              </p:ext>
            </p:extLst>
          </p:nvPr>
        </p:nvGraphicFramePr>
        <p:xfrm>
          <a:off x="4914348" y="3035866"/>
          <a:ext cx="8128000" cy="205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00948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127852-02A9-D3EC-8750-29E8E8A47E46}"/>
              </a:ext>
            </a:extLst>
          </p:cNvPr>
          <p:cNvSpPr>
            <a:spLocks noGrp="1"/>
          </p:cNvSpPr>
          <p:nvPr>
            <p:ph type="title"/>
          </p:nvPr>
        </p:nvSpPr>
        <p:spPr/>
        <p:txBody>
          <a:bodyPr/>
          <a:lstStyle/>
          <a:p>
            <a:r>
              <a:rPr lang="de-AT" dirty="0"/>
              <a:t>Sportbekleidung</a:t>
            </a:r>
          </a:p>
        </p:txBody>
      </p:sp>
      <p:graphicFrame>
        <p:nvGraphicFramePr>
          <p:cNvPr id="5" name="Diagramm 4">
            <a:extLst>
              <a:ext uri="{FF2B5EF4-FFF2-40B4-BE49-F238E27FC236}">
                <a16:creationId xmlns:a16="http://schemas.microsoft.com/office/drawing/2014/main" id="{17CA67AC-244F-5EF7-0656-79633FD6046F}"/>
              </a:ext>
            </a:extLst>
          </p:cNvPr>
          <p:cNvGraphicFramePr/>
          <p:nvPr>
            <p:extLst>
              <p:ext uri="{D42A27DB-BD31-4B8C-83A1-F6EECF244321}">
                <p14:modId xmlns:p14="http://schemas.microsoft.com/office/powerpoint/2010/main" val="806912615"/>
              </p:ext>
            </p:extLst>
          </p:nvPr>
        </p:nvGraphicFramePr>
        <p:xfrm>
          <a:off x="-156029" y="126070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 5">
            <a:extLst>
              <a:ext uri="{FF2B5EF4-FFF2-40B4-BE49-F238E27FC236}">
                <a16:creationId xmlns:a16="http://schemas.microsoft.com/office/drawing/2014/main" id="{4956FAAB-D27B-25C8-1BA9-919865400BE5}"/>
              </a:ext>
            </a:extLst>
          </p:cNvPr>
          <p:cNvGraphicFramePr/>
          <p:nvPr>
            <p:extLst>
              <p:ext uri="{D42A27DB-BD31-4B8C-83A1-F6EECF244321}">
                <p14:modId xmlns:p14="http://schemas.microsoft.com/office/powerpoint/2010/main" val="3901999275"/>
              </p:ext>
            </p:extLst>
          </p:nvPr>
        </p:nvGraphicFramePr>
        <p:xfrm>
          <a:off x="3720548" y="1270643"/>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91264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7AED68-BC98-A631-B801-7E35077E57D4}"/>
              </a:ext>
            </a:extLst>
          </p:cNvPr>
          <p:cNvSpPr>
            <a:spLocks noGrp="1"/>
          </p:cNvSpPr>
          <p:nvPr>
            <p:ph type="title"/>
          </p:nvPr>
        </p:nvSpPr>
        <p:spPr/>
        <p:txBody>
          <a:bodyPr/>
          <a:lstStyle/>
          <a:p>
            <a:r>
              <a:rPr lang="de-AT" dirty="0"/>
              <a:t>Sportbekleidung</a:t>
            </a:r>
          </a:p>
        </p:txBody>
      </p:sp>
      <p:pic>
        <p:nvPicPr>
          <p:cNvPr id="4" name="Grafik 3">
            <a:hlinkClick r:id="rId2"/>
            <a:extLst>
              <a:ext uri="{FF2B5EF4-FFF2-40B4-BE49-F238E27FC236}">
                <a16:creationId xmlns:a16="http://schemas.microsoft.com/office/drawing/2014/main" id="{4F2D212D-D6F4-9E83-7848-B9CC5A30F0C5}"/>
              </a:ext>
            </a:extLst>
          </p:cNvPr>
          <p:cNvPicPr>
            <a:picLocks noChangeAspect="1"/>
          </p:cNvPicPr>
          <p:nvPr/>
        </p:nvPicPr>
        <p:blipFill>
          <a:blip r:embed="rId3"/>
          <a:stretch>
            <a:fillRect/>
          </a:stretch>
        </p:blipFill>
        <p:spPr>
          <a:xfrm>
            <a:off x="1015390" y="1301654"/>
            <a:ext cx="10161220" cy="4630295"/>
          </a:xfrm>
          <a:prstGeom prst="rect">
            <a:avLst/>
          </a:prstGeom>
        </p:spPr>
      </p:pic>
    </p:spTree>
    <p:extLst>
      <p:ext uri="{BB962C8B-B14F-4D97-AF65-F5344CB8AC3E}">
        <p14:creationId xmlns:p14="http://schemas.microsoft.com/office/powerpoint/2010/main" val="1600962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557BC-542D-4A1E-E51B-EE5767A318A4}"/>
              </a:ext>
            </a:extLst>
          </p:cNvPr>
          <p:cNvSpPr>
            <a:spLocks noGrp="1"/>
          </p:cNvSpPr>
          <p:nvPr>
            <p:ph type="title"/>
          </p:nvPr>
        </p:nvSpPr>
        <p:spPr/>
        <p:txBody>
          <a:bodyPr/>
          <a:lstStyle/>
          <a:p>
            <a:r>
              <a:rPr lang="de-AT" dirty="0"/>
              <a:t>Sportärztliche Untersuchung</a:t>
            </a:r>
          </a:p>
        </p:txBody>
      </p:sp>
      <p:sp>
        <p:nvSpPr>
          <p:cNvPr id="4" name="Textfeld 3">
            <a:extLst>
              <a:ext uri="{FF2B5EF4-FFF2-40B4-BE49-F238E27FC236}">
                <a16:creationId xmlns:a16="http://schemas.microsoft.com/office/drawing/2014/main" id="{F6313825-CCD9-6C7E-D892-29AB65AC8D40}"/>
              </a:ext>
            </a:extLst>
          </p:cNvPr>
          <p:cNvSpPr txBox="1"/>
          <p:nvPr/>
        </p:nvSpPr>
        <p:spPr>
          <a:xfrm>
            <a:off x="419100" y="1845029"/>
            <a:ext cx="11353800" cy="4154984"/>
          </a:xfrm>
          <a:prstGeom prst="rect">
            <a:avLst/>
          </a:prstGeom>
          <a:noFill/>
        </p:spPr>
        <p:txBody>
          <a:bodyPr wrap="square" rtlCol="0">
            <a:spAutoFit/>
          </a:bodyPr>
          <a:lstStyle/>
          <a:p>
            <a:r>
              <a:rPr lang="de-DE" sz="2400" dirty="0"/>
              <a:t>Für die Aufnahme in eine Schule mit sportlichem Schwerpunkt ist in Österreich neben der sportmotorischen Eignungsprüfung eine </a:t>
            </a:r>
          </a:p>
          <a:p>
            <a:r>
              <a:rPr lang="de-DE" sz="2400" b="1" dirty="0"/>
              <a:t>sportmedizinische Untersuchung</a:t>
            </a:r>
            <a:r>
              <a:rPr lang="de-DE" sz="2400" dirty="0"/>
              <a:t> </a:t>
            </a:r>
          </a:p>
          <a:p>
            <a:r>
              <a:rPr lang="de-DE" sz="2400" dirty="0"/>
              <a:t>verpflichtend.</a:t>
            </a:r>
          </a:p>
          <a:p>
            <a:endParaRPr lang="de-DE" sz="2400" dirty="0"/>
          </a:p>
          <a:p>
            <a:pPr>
              <a:spcAft>
                <a:spcPts val="1800"/>
              </a:spcAft>
            </a:pPr>
            <a:r>
              <a:rPr lang="de-DE" sz="2400" b="1" dirty="0"/>
              <a:t>Die sportärztliche Untersuchung umfasst im Detail:</a:t>
            </a:r>
            <a:br>
              <a:rPr lang="de-DE" sz="2400" b="1" dirty="0"/>
            </a:br>
            <a:r>
              <a:rPr lang="de-DE" sz="2400" dirty="0"/>
              <a:t>- eine ausführliche familiäre Anamnese bzgl. der Risikofaktoren für das Kind,</a:t>
            </a:r>
            <a:br>
              <a:rPr lang="de-DE" sz="2400" dirty="0"/>
            </a:br>
            <a:r>
              <a:rPr lang="de-DE" sz="2400" dirty="0"/>
              <a:t>- eine erweiterte Blut- und Harnuntersuchung,</a:t>
            </a:r>
            <a:br>
              <a:rPr lang="de-DE" sz="2400" dirty="0"/>
            </a:br>
            <a:r>
              <a:rPr lang="de-DE" sz="2400" dirty="0"/>
              <a:t>- das Durchführen eines Ruhe-EKGs und einer Lungenfunktion in Ruhe und</a:t>
            </a:r>
            <a:br>
              <a:rPr lang="de-DE" sz="2400" dirty="0"/>
            </a:br>
            <a:r>
              <a:rPr lang="de-DE" sz="2400" dirty="0"/>
              <a:t>- eine ausführliche ärztliche Untersuchung mit internistisch und orthopädischem Schwerpunkt.</a:t>
            </a:r>
            <a:endParaRPr lang="de-AT" sz="2400" dirty="0"/>
          </a:p>
        </p:txBody>
      </p:sp>
    </p:spTree>
    <p:extLst>
      <p:ext uri="{BB962C8B-B14F-4D97-AF65-F5344CB8AC3E}">
        <p14:creationId xmlns:p14="http://schemas.microsoft.com/office/powerpoint/2010/main" val="161688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E3A04-8859-CD65-2572-98B890EADBCC}"/>
              </a:ext>
            </a:extLst>
          </p:cNvPr>
          <p:cNvSpPr>
            <a:spLocks noGrp="1"/>
          </p:cNvSpPr>
          <p:nvPr>
            <p:ph type="title"/>
          </p:nvPr>
        </p:nvSpPr>
        <p:spPr/>
        <p:txBody>
          <a:bodyPr/>
          <a:lstStyle/>
          <a:p>
            <a:r>
              <a:rPr lang="de-AT" dirty="0"/>
              <a:t>Schwimmunterricht</a:t>
            </a:r>
          </a:p>
        </p:txBody>
      </p:sp>
      <p:sp>
        <p:nvSpPr>
          <p:cNvPr id="3" name="Textfeld 2">
            <a:extLst>
              <a:ext uri="{FF2B5EF4-FFF2-40B4-BE49-F238E27FC236}">
                <a16:creationId xmlns:a16="http://schemas.microsoft.com/office/drawing/2014/main" id="{67584035-4FC6-4D7D-1B07-21ECE9D28B4E}"/>
              </a:ext>
            </a:extLst>
          </p:cNvPr>
          <p:cNvSpPr txBox="1"/>
          <p:nvPr/>
        </p:nvSpPr>
        <p:spPr>
          <a:xfrm>
            <a:off x="435429" y="1578429"/>
            <a:ext cx="11353800" cy="4471032"/>
          </a:xfrm>
          <a:prstGeom prst="rect">
            <a:avLst/>
          </a:prstGeom>
          <a:noFill/>
        </p:spPr>
        <p:txBody>
          <a:bodyPr wrap="square" rtlCol="0">
            <a:spAutoFit/>
          </a:bodyPr>
          <a:lstStyle/>
          <a:p>
            <a:pPr>
              <a:lnSpc>
                <a:spcPct val="150000"/>
              </a:lnSpc>
            </a:pPr>
            <a:r>
              <a:rPr lang="de-DE" sz="2400" dirty="0"/>
              <a:t>Schwimmunterricht ist essenziell für </a:t>
            </a:r>
          </a:p>
          <a:p>
            <a:pPr marL="342900" indent="-342900">
              <a:lnSpc>
                <a:spcPct val="150000"/>
              </a:lnSpc>
              <a:buFont typeface="Arial" panose="020B0604020202020204" pitchFamily="34" charset="0"/>
              <a:buChar char="•"/>
            </a:pPr>
            <a:r>
              <a:rPr lang="de-DE" sz="2400" dirty="0"/>
              <a:t>Sicherheit</a:t>
            </a:r>
          </a:p>
          <a:p>
            <a:pPr marL="342900" indent="-342900">
              <a:lnSpc>
                <a:spcPct val="150000"/>
              </a:lnSpc>
              <a:buFont typeface="Arial" panose="020B0604020202020204" pitchFamily="34" charset="0"/>
              <a:buChar char="•"/>
            </a:pPr>
            <a:r>
              <a:rPr lang="de-DE" sz="2400" dirty="0"/>
              <a:t>Gesundheit</a:t>
            </a:r>
          </a:p>
          <a:p>
            <a:pPr marL="342900" indent="-342900">
              <a:lnSpc>
                <a:spcPct val="150000"/>
              </a:lnSpc>
              <a:buFont typeface="Arial" panose="020B0604020202020204" pitchFamily="34" charset="0"/>
              <a:buChar char="•"/>
            </a:pPr>
            <a:r>
              <a:rPr lang="de-DE" sz="2400" dirty="0"/>
              <a:t>Entwicklung von Kindern</a:t>
            </a:r>
          </a:p>
          <a:p>
            <a:pPr marL="342900" indent="-342900">
              <a:lnSpc>
                <a:spcPct val="150000"/>
              </a:lnSpc>
              <a:buFont typeface="Arial" panose="020B0604020202020204" pitchFamily="34" charset="0"/>
              <a:buChar char="•"/>
            </a:pPr>
            <a:r>
              <a:rPr lang="de-DE" sz="2400" dirty="0"/>
              <a:t>vermittelt lebenswichtige Fähigkeiten</a:t>
            </a:r>
          </a:p>
          <a:p>
            <a:pPr marL="342900" indent="-342900">
              <a:lnSpc>
                <a:spcPct val="150000"/>
              </a:lnSpc>
              <a:buFont typeface="Arial" panose="020B0604020202020204" pitchFamily="34" charset="0"/>
              <a:buChar char="•"/>
            </a:pPr>
            <a:r>
              <a:rPr lang="de-DE" sz="2400" dirty="0"/>
              <a:t>verhindert Unfälle durch Ertrinken</a:t>
            </a:r>
          </a:p>
          <a:p>
            <a:pPr marL="342900" indent="-342900">
              <a:lnSpc>
                <a:spcPct val="150000"/>
              </a:lnSpc>
              <a:buFont typeface="Arial" panose="020B0604020202020204" pitchFamily="34" charset="0"/>
              <a:buChar char="•"/>
            </a:pPr>
            <a:r>
              <a:rPr lang="de-DE" sz="2400" dirty="0"/>
              <a:t>fördert motorische sowie mentale Entwicklung </a:t>
            </a:r>
          </a:p>
          <a:p>
            <a:pPr marL="342900" indent="-342900">
              <a:lnSpc>
                <a:spcPct val="150000"/>
              </a:lnSpc>
              <a:buFont typeface="Arial" panose="020B0604020202020204" pitchFamily="34" charset="0"/>
              <a:buChar char="•"/>
            </a:pPr>
            <a:r>
              <a:rPr lang="de-DE" sz="2400" dirty="0"/>
              <a:t>gesunde, gelenkschonende Bewegung</a:t>
            </a:r>
            <a:endParaRPr lang="de-AT" sz="2400" dirty="0"/>
          </a:p>
        </p:txBody>
      </p:sp>
    </p:spTree>
    <p:extLst>
      <p:ext uri="{BB962C8B-B14F-4D97-AF65-F5344CB8AC3E}">
        <p14:creationId xmlns:p14="http://schemas.microsoft.com/office/powerpoint/2010/main" val="1312486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D1ABD-0EE6-C396-1733-697C5808922A}"/>
              </a:ext>
            </a:extLst>
          </p:cNvPr>
          <p:cNvSpPr>
            <a:spLocks noGrp="1"/>
          </p:cNvSpPr>
          <p:nvPr>
            <p:ph type="title"/>
          </p:nvPr>
        </p:nvSpPr>
        <p:spPr/>
        <p:txBody>
          <a:bodyPr/>
          <a:lstStyle/>
          <a:p>
            <a:r>
              <a:rPr lang="de-AT" dirty="0"/>
              <a:t>Schwimmunterricht</a:t>
            </a:r>
          </a:p>
        </p:txBody>
      </p:sp>
      <p:graphicFrame>
        <p:nvGraphicFramePr>
          <p:cNvPr id="3" name="Diagramm 2">
            <a:extLst>
              <a:ext uri="{FF2B5EF4-FFF2-40B4-BE49-F238E27FC236}">
                <a16:creationId xmlns:a16="http://schemas.microsoft.com/office/drawing/2014/main" id="{1A6545D4-0A46-3A28-7AA8-59BE988C0E25}"/>
              </a:ext>
            </a:extLst>
          </p:cNvPr>
          <p:cNvGraphicFramePr/>
          <p:nvPr>
            <p:extLst>
              <p:ext uri="{D42A27DB-BD31-4B8C-83A1-F6EECF244321}">
                <p14:modId xmlns:p14="http://schemas.microsoft.com/office/powerpoint/2010/main" val="2257918685"/>
              </p:ext>
            </p:extLst>
          </p:nvPr>
        </p:nvGraphicFramePr>
        <p:xfrm>
          <a:off x="1923143" y="11330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888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91B3B-346C-A506-6C60-EBEE3BF3BDE2}"/>
              </a:ext>
            </a:extLst>
          </p:cNvPr>
          <p:cNvSpPr>
            <a:spLocks noGrp="1"/>
          </p:cNvSpPr>
          <p:nvPr>
            <p:ph type="title"/>
          </p:nvPr>
        </p:nvSpPr>
        <p:spPr>
          <a:xfrm>
            <a:off x="3733801" y="374374"/>
            <a:ext cx="6858000" cy="706714"/>
          </a:xfrm>
        </p:spPr>
        <p:txBody>
          <a:bodyPr/>
          <a:lstStyle/>
          <a:p>
            <a:r>
              <a:rPr lang="de-AT" dirty="0"/>
              <a:t>Tagesordnung</a:t>
            </a:r>
          </a:p>
        </p:txBody>
      </p:sp>
      <p:graphicFrame>
        <p:nvGraphicFramePr>
          <p:cNvPr id="11" name="Diagramm 10">
            <a:extLst>
              <a:ext uri="{FF2B5EF4-FFF2-40B4-BE49-F238E27FC236}">
                <a16:creationId xmlns:a16="http://schemas.microsoft.com/office/drawing/2014/main" id="{214183D9-3D7F-B42E-9651-D424E37F472B}"/>
              </a:ext>
            </a:extLst>
          </p:cNvPr>
          <p:cNvGraphicFramePr/>
          <p:nvPr>
            <p:extLst>
              <p:ext uri="{D42A27DB-BD31-4B8C-83A1-F6EECF244321}">
                <p14:modId xmlns:p14="http://schemas.microsoft.com/office/powerpoint/2010/main" val="595983915"/>
              </p:ext>
            </p:extLst>
          </p:nvPr>
        </p:nvGraphicFramePr>
        <p:xfrm>
          <a:off x="-776514" y="1217359"/>
          <a:ext cx="70575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m 11">
            <a:extLst>
              <a:ext uri="{FF2B5EF4-FFF2-40B4-BE49-F238E27FC236}">
                <a16:creationId xmlns:a16="http://schemas.microsoft.com/office/drawing/2014/main" id="{49FB46D6-C3CC-A633-1AC8-1A9B8F5A79CB}"/>
              </a:ext>
            </a:extLst>
          </p:cNvPr>
          <p:cNvGraphicFramePr/>
          <p:nvPr>
            <p:extLst>
              <p:ext uri="{D42A27DB-BD31-4B8C-83A1-F6EECF244321}">
                <p14:modId xmlns:p14="http://schemas.microsoft.com/office/powerpoint/2010/main" val="1345102844"/>
              </p:ext>
            </p:extLst>
          </p:nvPr>
        </p:nvGraphicFramePr>
        <p:xfrm>
          <a:off x="4481286" y="1217358"/>
          <a:ext cx="8128000" cy="541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85669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0FE01-6DE7-13F9-AE61-2F35C3E25EB3}"/>
              </a:ext>
            </a:extLst>
          </p:cNvPr>
          <p:cNvSpPr>
            <a:spLocks noGrp="1"/>
          </p:cNvSpPr>
          <p:nvPr>
            <p:ph type="title"/>
          </p:nvPr>
        </p:nvSpPr>
        <p:spPr/>
        <p:txBody>
          <a:bodyPr/>
          <a:lstStyle/>
          <a:p>
            <a:r>
              <a:rPr lang="de-AT" dirty="0"/>
              <a:t>Mehrtägige Veranstaltungen</a:t>
            </a:r>
          </a:p>
        </p:txBody>
      </p:sp>
      <p:grpSp>
        <p:nvGrpSpPr>
          <p:cNvPr id="6" name="Gruppieren 5">
            <a:extLst>
              <a:ext uri="{FF2B5EF4-FFF2-40B4-BE49-F238E27FC236}">
                <a16:creationId xmlns:a16="http://schemas.microsoft.com/office/drawing/2014/main" id="{8A1FAB71-C42A-08C9-DC4C-4491FA998463}"/>
              </a:ext>
            </a:extLst>
          </p:cNvPr>
          <p:cNvGrpSpPr/>
          <p:nvPr/>
        </p:nvGrpSpPr>
        <p:grpSpPr>
          <a:xfrm>
            <a:off x="950750" y="1472374"/>
            <a:ext cx="6475912" cy="738118"/>
            <a:chOff x="439121" y="1449030"/>
            <a:chExt cx="6475912" cy="738118"/>
          </a:xfrm>
        </p:grpSpPr>
        <p:pic>
          <p:nvPicPr>
            <p:cNvPr id="4" name="Grafik 3">
              <a:extLst>
                <a:ext uri="{FF2B5EF4-FFF2-40B4-BE49-F238E27FC236}">
                  <a16:creationId xmlns:a16="http://schemas.microsoft.com/office/drawing/2014/main" id="{78DAC65D-176F-5FAD-899A-13B628D24802}"/>
                </a:ext>
              </a:extLst>
            </p:cNvPr>
            <p:cNvPicPr>
              <a:picLocks noChangeAspect="1"/>
            </p:cNvPicPr>
            <p:nvPr/>
          </p:nvPicPr>
          <p:blipFill>
            <a:blip r:embed="rId2"/>
            <a:stretch>
              <a:fillRect/>
            </a:stretch>
          </p:blipFill>
          <p:spPr>
            <a:xfrm>
              <a:off x="439121" y="1449030"/>
              <a:ext cx="788790" cy="738118"/>
            </a:xfrm>
            <a:prstGeom prst="rect">
              <a:avLst/>
            </a:prstGeom>
          </p:spPr>
        </p:pic>
        <p:sp>
          <p:nvSpPr>
            <p:cNvPr id="5" name="Textfeld 4">
              <a:extLst>
                <a:ext uri="{FF2B5EF4-FFF2-40B4-BE49-F238E27FC236}">
                  <a16:creationId xmlns:a16="http://schemas.microsoft.com/office/drawing/2014/main" id="{31DF5040-63F3-1442-0EE0-43AD216F8BE1}"/>
                </a:ext>
              </a:extLst>
            </p:cNvPr>
            <p:cNvSpPr txBox="1"/>
            <p:nvPr/>
          </p:nvSpPr>
          <p:spPr>
            <a:xfrm>
              <a:off x="1305970" y="1587256"/>
              <a:ext cx="5609063" cy="461665"/>
            </a:xfrm>
            <a:prstGeom prst="rect">
              <a:avLst/>
            </a:prstGeom>
            <a:noFill/>
          </p:spPr>
          <p:txBody>
            <a:bodyPr wrap="square" rtlCol="0">
              <a:spAutoFit/>
            </a:bodyPr>
            <a:lstStyle/>
            <a:p>
              <a:r>
                <a:rPr lang="de-AT" sz="2400" dirty="0"/>
                <a:t>Sporttage / Projekttage</a:t>
              </a:r>
            </a:p>
          </p:txBody>
        </p:sp>
      </p:grpSp>
      <p:grpSp>
        <p:nvGrpSpPr>
          <p:cNvPr id="7" name="Gruppieren 6">
            <a:extLst>
              <a:ext uri="{FF2B5EF4-FFF2-40B4-BE49-F238E27FC236}">
                <a16:creationId xmlns:a16="http://schemas.microsoft.com/office/drawing/2014/main" id="{1C047FCC-4504-7C12-D19D-949D8E26B57D}"/>
              </a:ext>
            </a:extLst>
          </p:cNvPr>
          <p:cNvGrpSpPr/>
          <p:nvPr/>
        </p:nvGrpSpPr>
        <p:grpSpPr>
          <a:xfrm>
            <a:off x="1739540" y="2469043"/>
            <a:ext cx="6475912" cy="738118"/>
            <a:chOff x="439121" y="1449030"/>
            <a:chExt cx="6475912" cy="738118"/>
          </a:xfrm>
        </p:grpSpPr>
        <p:pic>
          <p:nvPicPr>
            <p:cNvPr id="8" name="Grafik 7">
              <a:extLst>
                <a:ext uri="{FF2B5EF4-FFF2-40B4-BE49-F238E27FC236}">
                  <a16:creationId xmlns:a16="http://schemas.microsoft.com/office/drawing/2014/main" id="{B511B1FF-E129-3316-C511-E96E99FC0321}"/>
                </a:ext>
              </a:extLst>
            </p:cNvPr>
            <p:cNvPicPr>
              <a:picLocks noChangeAspect="1"/>
            </p:cNvPicPr>
            <p:nvPr/>
          </p:nvPicPr>
          <p:blipFill>
            <a:blip r:embed="rId2"/>
            <a:stretch>
              <a:fillRect/>
            </a:stretch>
          </p:blipFill>
          <p:spPr>
            <a:xfrm>
              <a:off x="439121" y="1449030"/>
              <a:ext cx="788790" cy="738118"/>
            </a:xfrm>
            <a:prstGeom prst="rect">
              <a:avLst/>
            </a:prstGeom>
          </p:spPr>
        </p:pic>
        <p:sp>
          <p:nvSpPr>
            <p:cNvPr id="9" name="Textfeld 8">
              <a:extLst>
                <a:ext uri="{FF2B5EF4-FFF2-40B4-BE49-F238E27FC236}">
                  <a16:creationId xmlns:a16="http://schemas.microsoft.com/office/drawing/2014/main" id="{8E3317BD-2736-A435-DA2E-BE4C3F844C89}"/>
                </a:ext>
              </a:extLst>
            </p:cNvPr>
            <p:cNvSpPr txBox="1"/>
            <p:nvPr/>
          </p:nvSpPr>
          <p:spPr>
            <a:xfrm>
              <a:off x="1305970" y="1587256"/>
              <a:ext cx="5609063" cy="461665"/>
            </a:xfrm>
            <a:prstGeom prst="rect">
              <a:avLst/>
            </a:prstGeom>
            <a:noFill/>
          </p:spPr>
          <p:txBody>
            <a:bodyPr wrap="square" rtlCol="0">
              <a:spAutoFit/>
            </a:bodyPr>
            <a:lstStyle/>
            <a:p>
              <a:r>
                <a:rPr lang="de-AT" sz="2400" dirty="0"/>
                <a:t>Wintersportwoche</a:t>
              </a:r>
            </a:p>
          </p:txBody>
        </p:sp>
      </p:grpSp>
      <p:grpSp>
        <p:nvGrpSpPr>
          <p:cNvPr id="10" name="Gruppieren 9">
            <a:extLst>
              <a:ext uri="{FF2B5EF4-FFF2-40B4-BE49-F238E27FC236}">
                <a16:creationId xmlns:a16="http://schemas.microsoft.com/office/drawing/2014/main" id="{EBFE6E48-768B-9E56-928F-92BC8F49B313}"/>
              </a:ext>
            </a:extLst>
          </p:cNvPr>
          <p:cNvGrpSpPr/>
          <p:nvPr/>
        </p:nvGrpSpPr>
        <p:grpSpPr>
          <a:xfrm>
            <a:off x="3317120" y="4541947"/>
            <a:ext cx="6475912" cy="738118"/>
            <a:chOff x="439121" y="1449030"/>
            <a:chExt cx="6475912" cy="738118"/>
          </a:xfrm>
        </p:grpSpPr>
        <p:pic>
          <p:nvPicPr>
            <p:cNvPr id="11" name="Grafik 10">
              <a:extLst>
                <a:ext uri="{FF2B5EF4-FFF2-40B4-BE49-F238E27FC236}">
                  <a16:creationId xmlns:a16="http://schemas.microsoft.com/office/drawing/2014/main" id="{0F5B4A17-8704-798F-1847-2E368866F65D}"/>
                </a:ext>
              </a:extLst>
            </p:cNvPr>
            <p:cNvPicPr>
              <a:picLocks noChangeAspect="1"/>
            </p:cNvPicPr>
            <p:nvPr/>
          </p:nvPicPr>
          <p:blipFill>
            <a:blip r:embed="rId2"/>
            <a:stretch>
              <a:fillRect/>
            </a:stretch>
          </p:blipFill>
          <p:spPr>
            <a:xfrm>
              <a:off x="439121" y="1449030"/>
              <a:ext cx="788790" cy="738118"/>
            </a:xfrm>
            <a:prstGeom prst="rect">
              <a:avLst/>
            </a:prstGeom>
          </p:spPr>
        </p:pic>
        <p:sp>
          <p:nvSpPr>
            <p:cNvPr id="12" name="Textfeld 11">
              <a:extLst>
                <a:ext uri="{FF2B5EF4-FFF2-40B4-BE49-F238E27FC236}">
                  <a16:creationId xmlns:a16="http://schemas.microsoft.com/office/drawing/2014/main" id="{CD76C4D4-E30E-F0CB-20F6-023E771D5F01}"/>
                </a:ext>
              </a:extLst>
            </p:cNvPr>
            <p:cNvSpPr txBox="1"/>
            <p:nvPr/>
          </p:nvSpPr>
          <p:spPr>
            <a:xfrm>
              <a:off x="1305970" y="1587256"/>
              <a:ext cx="5609063" cy="461665"/>
            </a:xfrm>
            <a:prstGeom prst="rect">
              <a:avLst/>
            </a:prstGeom>
            <a:noFill/>
          </p:spPr>
          <p:txBody>
            <a:bodyPr wrap="square" rtlCol="0">
              <a:spAutoFit/>
            </a:bodyPr>
            <a:lstStyle/>
            <a:p>
              <a:r>
                <a:rPr lang="de-AT" sz="2400" dirty="0"/>
                <a:t>Sprachreise</a:t>
              </a:r>
            </a:p>
          </p:txBody>
        </p:sp>
      </p:grpSp>
      <p:grpSp>
        <p:nvGrpSpPr>
          <p:cNvPr id="13" name="Gruppieren 12">
            <a:extLst>
              <a:ext uri="{FF2B5EF4-FFF2-40B4-BE49-F238E27FC236}">
                <a16:creationId xmlns:a16="http://schemas.microsoft.com/office/drawing/2014/main" id="{B0FD63DF-5803-4835-E402-78E2C3A8590F}"/>
              </a:ext>
            </a:extLst>
          </p:cNvPr>
          <p:cNvGrpSpPr/>
          <p:nvPr/>
        </p:nvGrpSpPr>
        <p:grpSpPr>
          <a:xfrm>
            <a:off x="2528330" y="3464518"/>
            <a:ext cx="6475912" cy="738118"/>
            <a:chOff x="439121" y="1449030"/>
            <a:chExt cx="6475912" cy="738118"/>
          </a:xfrm>
        </p:grpSpPr>
        <p:pic>
          <p:nvPicPr>
            <p:cNvPr id="14" name="Grafik 13">
              <a:extLst>
                <a:ext uri="{FF2B5EF4-FFF2-40B4-BE49-F238E27FC236}">
                  <a16:creationId xmlns:a16="http://schemas.microsoft.com/office/drawing/2014/main" id="{B82048D0-FBF6-9EB1-F3F3-C1DCEE9D6184}"/>
                </a:ext>
              </a:extLst>
            </p:cNvPr>
            <p:cNvPicPr>
              <a:picLocks noChangeAspect="1"/>
            </p:cNvPicPr>
            <p:nvPr/>
          </p:nvPicPr>
          <p:blipFill>
            <a:blip r:embed="rId2"/>
            <a:stretch>
              <a:fillRect/>
            </a:stretch>
          </p:blipFill>
          <p:spPr>
            <a:xfrm>
              <a:off x="439121" y="1449030"/>
              <a:ext cx="788790" cy="738118"/>
            </a:xfrm>
            <a:prstGeom prst="rect">
              <a:avLst/>
            </a:prstGeom>
          </p:spPr>
        </p:pic>
        <p:sp>
          <p:nvSpPr>
            <p:cNvPr id="15" name="Textfeld 14">
              <a:extLst>
                <a:ext uri="{FF2B5EF4-FFF2-40B4-BE49-F238E27FC236}">
                  <a16:creationId xmlns:a16="http://schemas.microsoft.com/office/drawing/2014/main" id="{09D01CC6-2DED-2A41-D6BB-813BD25FE487}"/>
                </a:ext>
              </a:extLst>
            </p:cNvPr>
            <p:cNvSpPr txBox="1"/>
            <p:nvPr/>
          </p:nvSpPr>
          <p:spPr>
            <a:xfrm>
              <a:off x="1305970" y="1587256"/>
              <a:ext cx="5609063" cy="461665"/>
            </a:xfrm>
            <a:prstGeom prst="rect">
              <a:avLst/>
            </a:prstGeom>
            <a:noFill/>
          </p:spPr>
          <p:txBody>
            <a:bodyPr wrap="square" rtlCol="0">
              <a:spAutoFit/>
            </a:bodyPr>
            <a:lstStyle/>
            <a:p>
              <a:r>
                <a:rPr lang="de-AT" sz="2400" dirty="0"/>
                <a:t>Sprachwoche</a:t>
              </a:r>
            </a:p>
          </p:txBody>
        </p:sp>
      </p:grpSp>
      <p:grpSp>
        <p:nvGrpSpPr>
          <p:cNvPr id="16" name="Gruppieren 15">
            <a:extLst>
              <a:ext uri="{FF2B5EF4-FFF2-40B4-BE49-F238E27FC236}">
                <a16:creationId xmlns:a16="http://schemas.microsoft.com/office/drawing/2014/main" id="{81D43634-45BD-18EA-4239-05633DFF214E}"/>
              </a:ext>
            </a:extLst>
          </p:cNvPr>
          <p:cNvGrpSpPr/>
          <p:nvPr/>
        </p:nvGrpSpPr>
        <p:grpSpPr>
          <a:xfrm>
            <a:off x="4105910" y="5619376"/>
            <a:ext cx="6475912" cy="738118"/>
            <a:chOff x="439121" y="1449030"/>
            <a:chExt cx="6475912" cy="738118"/>
          </a:xfrm>
        </p:grpSpPr>
        <p:pic>
          <p:nvPicPr>
            <p:cNvPr id="17" name="Grafik 16">
              <a:extLst>
                <a:ext uri="{FF2B5EF4-FFF2-40B4-BE49-F238E27FC236}">
                  <a16:creationId xmlns:a16="http://schemas.microsoft.com/office/drawing/2014/main" id="{0C566A10-F6C7-4344-6416-F710F45ABC16}"/>
                </a:ext>
              </a:extLst>
            </p:cNvPr>
            <p:cNvPicPr>
              <a:picLocks noChangeAspect="1"/>
            </p:cNvPicPr>
            <p:nvPr/>
          </p:nvPicPr>
          <p:blipFill>
            <a:blip r:embed="rId2"/>
            <a:stretch>
              <a:fillRect/>
            </a:stretch>
          </p:blipFill>
          <p:spPr>
            <a:xfrm>
              <a:off x="439121" y="1449030"/>
              <a:ext cx="788790" cy="738118"/>
            </a:xfrm>
            <a:prstGeom prst="rect">
              <a:avLst/>
            </a:prstGeom>
          </p:spPr>
        </p:pic>
        <p:sp>
          <p:nvSpPr>
            <p:cNvPr id="18" name="Textfeld 17">
              <a:extLst>
                <a:ext uri="{FF2B5EF4-FFF2-40B4-BE49-F238E27FC236}">
                  <a16:creationId xmlns:a16="http://schemas.microsoft.com/office/drawing/2014/main" id="{6D0D40E4-BC40-A955-E35B-D2B307FD8798}"/>
                </a:ext>
              </a:extLst>
            </p:cNvPr>
            <p:cNvSpPr txBox="1"/>
            <p:nvPr/>
          </p:nvSpPr>
          <p:spPr>
            <a:xfrm>
              <a:off x="1305970" y="1587256"/>
              <a:ext cx="5609063" cy="461665"/>
            </a:xfrm>
            <a:prstGeom prst="rect">
              <a:avLst/>
            </a:prstGeom>
            <a:noFill/>
          </p:spPr>
          <p:txBody>
            <a:bodyPr wrap="square" rtlCol="0">
              <a:spAutoFit/>
            </a:bodyPr>
            <a:lstStyle/>
            <a:p>
              <a:r>
                <a:rPr lang="de-AT" sz="2400" dirty="0"/>
                <a:t>Sportwoche</a:t>
              </a:r>
            </a:p>
          </p:txBody>
        </p:sp>
      </p:grpSp>
    </p:spTree>
    <p:extLst>
      <p:ext uri="{BB962C8B-B14F-4D97-AF65-F5344CB8AC3E}">
        <p14:creationId xmlns:p14="http://schemas.microsoft.com/office/powerpoint/2010/main" val="3003078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ppt_x</p:attrName>
                                        </p:attrNameLst>
                                      </p:cBhvr>
                                      <p:tavLst>
                                        <p:tav tm="0">
                                          <p:val>
                                            <p:strVal val="#ppt_x"/>
                                          </p:val>
                                        </p:tav>
                                        <p:tav tm="100000">
                                          <p:val>
                                            <p:strVal val="#ppt_x"/>
                                          </p:val>
                                        </p:tav>
                                      </p:tavLst>
                                    </p:anim>
                                    <p:anim calcmode="lin" valueType="num">
                                      <p:cBhvr>
                                        <p:cTn id="15" dur="2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ppt_x</p:attrName>
                                        </p:attrNameLst>
                                      </p:cBhvr>
                                      <p:tavLst>
                                        <p:tav tm="0">
                                          <p:val>
                                            <p:strVal val="#ppt_x"/>
                                          </p:val>
                                        </p:tav>
                                        <p:tav tm="100000">
                                          <p:val>
                                            <p:strVal val="#ppt_x"/>
                                          </p:val>
                                        </p:tav>
                                      </p:tavLst>
                                    </p:anim>
                                    <p:anim calcmode="lin" valueType="num">
                                      <p:cBhvr>
                                        <p:cTn id="21" dur="2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ppt_x</p:attrName>
                                        </p:attrNameLst>
                                      </p:cBhvr>
                                      <p:tavLst>
                                        <p:tav tm="0">
                                          <p:val>
                                            <p:strVal val="#ppt_x"/>
                                          </p:val>
                                        </p:tav>
                                        <p:tav tm="100000">
                                          <p:val>
                                            <p:strVal val="#ppt_x"/>
                                          </p:val>
                                        </p:tav>
                                      </p:tavLst>
                                    </p:anim>
                                    <p:anim calcmode="lin" valueType="num">
                                      <p:cBhvr>
                                        <p:cTn id="27" dur="2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anim calcmode="lin" valueType="num">
                                      <p:cBhvr>
                                        <p:cTn id="32" dur="2000" fill="hold"/>
                                        <p:tgtEl>
                                          <p:spTgt spid="16"/>
                                        </p:tgtEl>
                                        <p:attrNameLst>
                                          <p:attrName>ppt_x</p:attrName>
                                        </p:attrNameLst>
                                      </p:cBhvr>
                                      <p:tavLst>
                                        <p:tav tm="0">
                                          <p:val>
                                            <p:strVal val="#ppt_x"/>
                                          </p:val>
                                        </p:tav>
                                        <p:tav tm="100000">
                                          <p:val>
                                            <p:strVal val="#ppt_x"/>
                                          </p:val>
                                        </p:tav>
                                      </p:tavLst>
                                    </p:anim>
                                    <p:anim calcmode="lin" valueType="num">
                                      <p:cBhvr>
                                        <p:cTn id="33"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FE6D8-ECF0-9267-E289-C5D73201C871}"/>
              </a:ext>
            </a:extLst>
          </p:cNvPr>
          <p:cNvSpPr>
            <a:spLocks noGrp="1"/>
          </p:cNvSpPr>
          <p:nvPr>
            <p:ph type="title"/>
          </p:nvPr>
        </p:nvSpPr>
        <p:spPr/>
        <p:txBody>
          <a:bodyPr/>
          <a:lstStyle/>
          <a:p>
            <a:r>
              <a:rPr lang="de-AT" dirty="0"/>
              <a:t>Unterrichtsfreie Tage</a:t>
            </a:r>
          </a:p>
        </p:txBody>
      </p:sp>
      <p:graphicFrame>
        <p:nvGraphicFramePr>
          <p:cNvPr id="5" name="Diagramm 4">
            <a:extLst>
              <a:ext uri="{FF2B5EF4-FFF2-40B4-BE49-F238E27FC236}">
                <a16:creationId xmlns:a16="http://schemas.microsoft.com/office/drawing/2014/main" id="{74AB4B5A-0FC4-45AB-62EC-758DE7CF4434}"/>
              </a:ext>
            </a:extLst>
          </p:cNvPr>
          <p:cNvGraphicFramePr/>
          <p:nvPr>
            <p:extLst>
              <p:ext uri="{D42A27DB-BD31-4B8C-83A1-F6EECF244321}">
                <p14:modId xmlns:p14="http://schemas.microsoft.com/office/powerpoint/2010/main" val="4051779805"/>
              </p:ext>
            </p:extLst>
          </p:nvPr>
        </p:nvGraphicFramePr>
        <p:xfrm>
          <a:off x="380999" y="1133062"/>
          <a:ext cx="11375571" cy="2752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 5">
            <a:extLst>
              <a:ext uri="{FF2B5EF4-FFF2-40B4-BE49-F238E27FC236}">
                <a16:creationId xmlns:a16="http://schemas.microsoft.com/office/drawing/2014/main" id="{9EED4A01-2351-91C8-6768-DCD5E774A183}"/>
              </a:ext>
            </a:extLst>
          </p:cNvPr>
          <p:cNvGraphicFramePr/>
          <p:nvPr>
            <p:extLst>
              <p:ext uri="{D42A27DB-BD31-4B8C-83A1-F6EECF244321}">
                <p14:modId xmlns:p14="http://schemas.microsoft.com/office/powerpoint/2010/main" val="1191425170"/>
              </p:ext>
            </p:extLst>
          </p:nvPr>
        </p:nvGraphicFramePr>
        <p:xfrm>
          <a:off x="380999" y="3885145"/>
          <a:ext cx="11375571" cy="27520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36620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CD598-EED8-B143-B9C4-C2F781B461F9}"/>
              </a:ext>
            </a:extLst>
          </p:cNvPr>
          <p:cNvSpPr>
            <a:spLocks noGrp="1"/>
          </p:cNvSpPr>
          <p:nvPr>
            <p:ph type="title"/>
          </p:nvPr>
        </p:nvSpPr>
        <p:spPr>
          <a:xfrm>
            <a:off x="838200" y="1962487"/>
            <a:ext cx="10515600" cy="3034056"/>
          </a:xfrm>
        </p:spPr>
        <p:txBody>
          <a:bodyPr>
            <a:normAutofit/>
          </a:bodyPr>
          <a:lstStyle/>
          <a:p>
            <a:pPr algn="ctr"/>
            <a:r>
              <a:rPr lang="de-DE" dirty="0"/>
              <a:t>Das Team </a:t>
            </a:r>
            <a:r>
              <a:rPr lang="de-DE"/>
              <a:t>der </a:t>
            </a:r>
            <a:br>
              <a:rPr lang="de-DE"/>
            </a:br>
            <a:r>
              <a:rPr lang="de-DE"/>
              <a:t>Sport- </a:t>
            </a:r>
            <a:r>
              <a:rPr lang="de-DE" dirty="0"/>
              <a:t>&amp; Vitalmittelschule Korneuburg wünscht einen schönen Sommer und wir freuen uns auf einen guten Schulstart.</a:t>
            </a:r>
            <a:endParaRPr lang="de-AT" dirty="0"/>
          </a:p>
        </p:txBody>
      </p:sp>
    </p:spTree>
    <p:extLst>
      <p:ext uri="{BB962C8B-B14F-4D97-AF65-F5344CB8AC3E}">
        <p14:creationId xmlns:p14="http://schemas.microsoft.com/office/powerpoint/2010/main" val="456284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3DB65-55D9-7F42-2C49-933116051EFD}"/>
              </a:ext>
            </a:extLst>
          </p:cNvPr>
          <p:cNvSpPr>
            <a:spLocks noGrp="1"/>
          </p:cNvSpPr>
          <p:nvPr>
            <p:ph type="title"/>
          </p:nvPr>
        </p:nvSpPr>
        <p:spPr>
          <a:xfrm>
            <a:off x="3712028" y="403880"/>
            <a:ext cx="10515600" cy="706714"/>
          </a:xfrm>
        </p:spPr>
        <p:txBody>
          <a:bodyPr/>
          <a:lstStyle/>
          <a:p>
            <a:r>
              <a:rPr lang="de-AT" dirty="0"/>
              <a:t>1.Schulwoche</a:t>
            </a:r>
          </a:p>
        </p:txBody>
      </p:sp>
      <p:graphicFrame>
        <p:nvGraphicFramePr>
          <p:cNvPr id="5" name="Tabelle 4">
            <a:extLst>
              <a:ext uri="{FF2B5EF4-FFF2-40B4-BE49-F238E27FC236}">
                <a16:creationId xmlns:a16="http://schemas.microsoft.com/office/drawing/2014/main" id="{D89E925B-7CC7-6D80-F948-070F87D196BC}"/>
              </a:ext>
            </a:extLst>
          </p:cNvPr>
          <p:cNvGraphicFramePr>
            <a:graphicFrameLocks noGrp="1"/>
          </p:cNvGraphicFramePr>
          <p:nvPr>
            <p:extLst>
              <p:ext uri="{D42A27DB-BD31-4B8C-83A1-F6EECF244321}">
                <p14:modId xmlns:p14="http://schemas.microsoft.com/office/powerpoint/2010/main" val="2650665187"/>
              </p:ext>
            </p:extLst>
          </p:nvPr>
        </p:nvGraphicFramePr>
        <p:xfrm>
          <a:off x="2423885" y="1542143"/>
          <a:ext cx="6804000" cy="2286000"/>
        </p:xfrm>
        <a:graphic>
          <a:graphicData uri="http://schemas.openxmlformats.org/drawingml/2006/table">
            <a:tbl>
              <a:tblPr firstRow="1" bandRow="1">
                <a:tableStyleId>{BC89EF96-8CEA-46FF-86C4-4CE0E7609802}</a:tableStyleId>
              </a:tblPr>
              <a:tblGrid>
                <a:gridCol w="3402000">
                  <a:extLst>
                    <a:ext uri="{9D8B030D-6E8A-4147-A177-3AD203B41FA5}">
                      <a16:colId xmlns:a16="http://schemas.microsoft.com/office/drawing/2014/main" val="88167195"/>
                    </a:ext>
                  </a:extLst>
                </a:gridCol>
                <a:gridCol w="3402000">
                  <a:extLst>
                    <a:ext uri="{9D8B030D-6E8A-4147-A177-3AD203B41FA5}">
                      <a16:colId xmlns:a16="http://schemas.microsoft.com/office/drawing/2014/main" val="1560304315"/>
                    </a:ext>
                  </a:extLst>
                </a:gridCol>
              </a:tblGrid>
              <a:tr h="370840">
                <a:tc>
                  <a:txBody>
                    <a:bodyPr/>
                    <a:lstStyle/>
                    <a:p>
                      <a:r>
                        <a:rPr lang="de-AT" sz="2400" b="0" dirty="0"/>
                        <a:t>Mo.07.09.</a:t>
                      </a:r>
                    </a:p>
                  </a:txBody>
                  <a:tcPr/>
                </a:tc>
                <a:tc>
                  <a:txBody>
                    <a:bodyPr/>
                    <a:lstStyle/>
                    <a:p>
                      <a:r>
                        <a:rPr lang="de-AT" sz="2400" b="0" dirty="0"/>
                        <a:t>08.00-09.40 (2 EH)</a:t>
                      </a:r>
                    </a:p>
                  </a:txBody>
                  <a:tcPr/>
                </a:tc>
                <a:extLst>
                  <a:ext uri="{0D108BD9-81ED-4DB2-BD59-A6C34878D82A}">
                    <a16:rowId xmlns:a16="http://schemas.microsoft.com/office/drawing/2014/main" val="498121106"/>
                  </a:ext>
                </a:extLst>
              </a:tr>
              <a:tr h="370840">
                <a:tc>
                  <a:txBody>
                    <a:bodyPr/>
                    <a:lstStyle/>
                    <a:p>
                      <a:r>
                        <a:rPr lang="de-AT" sz="2400" dirty="0"/>
                        <a:t>Di.08.09.</a:t>
                      </a:r>
                    </a:p>
                  </a:txBody>
                  <a:tcPr/>
                </a:tc>
                <a:tc>
                  <a:txBody>
                    <a:bodyPr/>
                    <a:lstStyle/>
                    <a:p>
                      <a:r>
                        <a:rPr lang="de-AT" sz="2400" dirty="0"/>
                        <a:t>08.00-10.45 (3 EH)</a:t>
                      </a:r>
                    </a:p>
                  </a:txBody>
                  <a:tcPr/>
                </a:tc>
                <a:extLst>
                  <a:ext uri="{0D108BD9-81ED-4DB2-BD59-A6C34878D82A}">
                    <a16:rowId xmlns:a16="http://schemas.microsoft.com/office/drawing/2014/main" val="812042385"/>
                  </a:ext>
                </a:extLst>
              </a:tr>
              <a:tr h="370840">
                <a:tc>
                  <a:txBody>
                    <a:bodyPr/>
                    <a:lstStyle/>
                    <a:p>
                      <a:r>
                        <a:rPr lang="de-AT" sz="2400" dirty="0"/>
                        <a:t>Mi.09.09.</a:t>
                      </a:r>
                    </a:p>
                  </a:txBody>
                  <a:tcPr/>
                </a:tc>
                <a:tc>
                  <a:txBody>
                    <a:bodyPr/>
                    <a:lstStyle/>
                    <a:p>
                      <a:r>
                        <a:rPr lang="de-AT" sz="2400" dirty="0"/>
                        <a:t>08.00-12.35 (5 EH)</a:t>
                      </a:r>
                    </a:p>
                  </a:txBody>
                  <a:tcPr/>
                </a:tc>
                <a:extLst>
                  <a:ext uri="{0D108BD9-81ED-4DB2-BD59-A6C34878D82A}">
                    <a16:rowId xmlns:a16="http://schemas.microsoft.com/office/drawing/2014/main" val="3015719658"/>
                  </a:ext>
                </a:extLst>
              </a:tr>
              <a:tr h="370840">
                <a:tc>
                  <a:txBody>
                    <a:bodyPr/>
                    <a:lstStyle/>
                    <a:p>
                      <a:r>
                        <a:rPr lang="de-AT" sz="2400" dirty="0"/>
                        <a:t>Do.10.09.</a:t>
                      </a:r>
                    </a:p>
                  </a:txBody>
                  <a:tcPr/>
                </a:tc>
                <a:tc>
                  <a:txBody>
                    <a:bodyPr/>
                    <a:lstStyle/>
                    <a:p>
                      <a:r>
                        <a:rPr lang="de-AT" sz="2400" dirty="0"/>
                        <a:t>08.00-13.30 (6 EH)</a:t>
                      </a:r>
                    </a:p>
                  </a:txBody>
                  <a:tcPr/>
                </a:tc>
                <a:extLst>
                  <a:ext uri="{0D108BD9-81ED-4DB2-BD59-A6C34878D82A}">
                    <a16:rowId xmlns:a16="http://schemas.microsoft.com/office/drawing/2014/main" val="3008091560"/>
                  </a:ext>
                </a:extLst>
              </a:tr>
              <a:tr h="370840">
                <a:tc>
                  <a:txBody>
                    <a:bodyPr/>
                    <a:lstStyle/>
                    <a:p>
                      <a:r>
                        <a:rPr lang="de-AT" sz="2400" dirty="0"/>
                        <a:t>Fr.11.09</a:t>
                      </a:r>
                    </a:p>
                  </a:txBody>
                  <a:tcPr/>
                </a:tc>
                <a:tc>
                  <a:txBody>
                    <a:bodyPr/>
                    <a:lstStyle/>
                    <a:p>
                      <a:r>
                        <a:rPr lang="de-AT" sz="2400" dirty="0"/>
                        <a:t>08.00-12.35 (5 EH)</a:t>
                      </a:r>
                    </a:p>
                  </a:txBody>
                  <a:tcPr/>
                </a:tc>
                <a:extLst>
                  <a:ext uri="{0D108BD9-81ED-4DB2-BD59-A6C34878D82A}">
                    <a16:rowId xmlns:a16="http://schemas.microsoft.com/office/drawing/2014/main" val="1609174835"/>
                  </a:ext>
                </a:extLst>
              </a:tr>
            </a:tbl>
          </a:graphicData>
        </a:graphic>
      </p:graphicFrame>
      <p:sp>
        <p:nvSpPr>
          <p:cNvPr id="6" name="Textfeld 5">
            <a:extLst>
              <a:ext uri="{FF2B5EF4-FFF2-40B4-BE49-F238E27FC236}">
                <a16:creationId xmlns:a16="http://schemas.microsoft.com/office/drawing/2014/main" id="{DE48C8EA-96D0-FAF2-D1B4-F5CCBBE54723}"/>
              </a:ext>
            </a:extLst>
          </p:cNvPr>
          <p:cNvSpPr txBox="1"/>
          <p:nvPr/>
        </p:nvSpPr>
        <p:spPr>
          <a:xfrm>
            <a:off x="1959429" y="4299857"/>
            <a:ext cx="7794171" cy="1569660"/>
          </a:xfrm>
          <a:prstGeom prst="rect">
            <a:avLst/>
          </a:prstGeom>
          <a:noFill/>
        </p:spPr>
        <p:txBody>
          <a:bodyPr wrap="square" rtlCol="0">
            <a:spAutoFit/>
          </a:bodyPr>
          <a:lstStyle/>
          <a:p>
            <a:pPr algn="ctr"/>
            <a:r>
              <a:rPr lang="de-AT" sz="2400" dirty="0"/>
              <a:t>TERMINAVISO</a:t>
            </a:r>
          </a:p>
          <a:p>
            <a:pPr algn="ctr"/>
            <a:endParaRPr lang="de-AT" sz="2400" dirty="0"/>
          </a:p>
          <a:p>
            <a:pPr algn="ctr"/>
            <a:r>
              <a:rPr lang="de-AT" sz="2400" dirty="0"/>
              <a:t>Klassenforum 1.Klassen                       Mo.14.09.2026 / 18.00</a:t>
            </a:r>
          </a:p>
          <a:p>
            <a:pPr algn="ctr"/>
            <a:r>
              <a:rPr lang="de-AT" sz="2400" dirty="0"/>
              <a:t>Wandertag                                       Di.15.09.2026 / 08.00-13.30</a:t>
            </a:r>
          </a:p>
        </p:txBody>
      </p:sp>
    </p:spTree>
    <p:extLst>
      <p:ext uri="{BB962C8B-B14F-4D97-AF65-F5344CB8AC3E}">
        <p14:creationId xmlns:p14="http://schemas.microsoft.com/office/powerpoint/2010/main" val="903237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61614-A33A-0170-16DA-712F637A99DB}"/>
              </a:ext>
            </a:extLst>
          </p:cNvPr>
          <p:cNvSpPr>
            <a:spLocks noGrp="1"/>
          </p:cNvSpPr>
          <p:nvPr>
            <p:ph type="title"/>
          </p:nvPr>
        </p:nvSpPr>
        <p:spPr/>
        <p:txBody>
          <a:bodyPr>
            <a:normAutofit fontScale="90000"/>
          </a:bodyPr>
          <a:lstStyle/>
          <a:p>
            <a:r>
              <a:rPr lang="de-DE" dirty="0"/>
              <a:t>Aufgaben und Pflichten</a:t>
            </a:r>
            <a:br>
              <a:rPr lang="de-DE" dirty="0"/>
            </a:br>
            <a:r>
              <a:rPr lang="de-DE" dirty="0"/>
              <a:t>der Erziehungsberechtigten</a:t>
            </a:r>
            <a:endParaRPr lang="de-AT" dirty="0"/>
          </a:p>
        </p:txBody>
      </p:sp>
      <p:sp>
        <p:nvSpPr>
          <p:cNvPr id="5" name="Textfeld 4">
            <a:extLst>
              <a:ext uri="{FF2B5EF4-FFF2-40B4-BE49-F238E27FC236}">
                <a16:creationId xmlns:a16="http://schemas.microsoft.com/office/drawing/2014/main" id="{29B1E867-10FA-9A05-DF49-7902D95F07E9}"/>
              </a:ext>
            </a:extLst>
          </p:cNvPr>
          <p:cNvSpPr txBox="1"/>
          <p:nvPr/>
        </p:nvSpPr>
        <p:spPr>
          <a:xfrm>
            <a:off x="1219200" y="2155371"/>
            <a:ext cx="10646229" cy="3416320"/>
          </a:xfrm>
          <a:prstGeom prst="rect">
            <a:avLst/>
          </a:prstGeom>
          <a:noFill/>
        </p:spPr>
        <p:txBody>
          <a:bodyPr wrap="square" rtlCol="0">
            <a:spAutoFit/>
          </a:bodyPr>
          <a:lstStyle/>
          <a:p>
            <a:pPr marL="285750" indent="-285750">
              <a:buBlip>
                <a:blip r:embed="rId2"/>
              </a:buBlip>
            </a:pPr>
            <a:r>
              <a:rPr lang="de-DE" sz="2400" dirty="0"/>
              <a:t>Unterrichts- und Erziehungsarbeit der Schule unterstützen</a:t>
            </a:r>
          </a:p>
          <a:p>
            <a:pPr marL="285750" indent="-285750">
              <a:buBlip>
                <a:blip r:embed="rId2"/>
              </a:buBlip>
            </a:pPr>
            <a:r>
              <a:rPr lang="de-DE" sz="2400" dirty="0"/>
              <a:t>Ausstattung mit Unterrichtsmaterial</a:t>
            </a:r>
          </a:p>
          <a:p>
            <a:pPr marL="285750" indent="-285750">
              <a:buBlip>
                <a:blip r:embed="rId2"/>
              </a:buBlip>
            </a:pPr>
            <a:r>
              <a:rPr lang="de-DE" sz="2400" dirty="0"/>
              <a:t>regelmäßiges Abfragen und Bestätigen der </a:t>
            </a:r>
            <a:r>
              <a:rPr lang="de-DE" sz="2400" dirty="0" err="1"/>
              <a:t>schoolfox</a:t>
            </a:r>
            <a:r>
              <a:rPr lang="de-DE" sz="2400" dirty="0"/>
              <a:t>-Nachrichten</a:t>
            </a:r>
          </a:p>
          <a:p>
            <a:pPr marL="285750" indent="-285750">
              <a:buBlip>
                <a:blip r:embed="rId2"/>
              </a:buBlip>
            </a:pPr>
            <a:r>
              <a:rPr lang="de-DE" sz="2400" dirty="0"/>
              <a:t>Fernbleiben schriftlich entschuldigen</a:t>
            </a:r>
          </a:p>
          <a:p>
            <a:pPr marL="285750" indent="-285750">
              <a:buBlip>
                <a:blip r:embed="rId2"/>
              </a:buBlip>
            </a:pPr>
            <a:r>
              <a:rPr lang="de-DE" sz="2400" dirty="0"/>
              <a:t>gesunde Jause</a:t>
            </a:r>
          </a:p>
          <a:p>
            <a:pPr marL="285750" indent="-285750">
              <a:buBlip>
                <a:blip r:embed="rId2"/>
              </a:buBlip>
            </a:pPr>
            <a:r>
              <a:rPr lang="de-DE" sz="2400" dirty="0"/>
              <a:t>Sportbekleidung wöchentlich waschen</a:t>
            </a:r>
          </a:p>
          <a:p>
            <a:pPr marL="285750" indent="-285750">
              <a:buBlip>
                <a:blip r:embed="rId2"/>
              </a:buBlip>
            </a:pPr>
            <a:r>
              <a:rPr lang="de-DE" sz="2400" dirty="0"/>
              <a:t>bei Schwierigkeiten sofort den Kontakt zur Schule (Lehrer, KV) suchen</a:t>
            </a:r>
          </a:p>
          <a:p>
            <a:pPr marL="285750" indent="-285750">
              <a:buBlip>
                <a:blip r:embed="rId2"/>
              </a:buBlip>
            </a:pPr>
            <a:r>
              <a:rPr lang="de-DE" sz="2400" dirty="0"/>
              <a:t>Schüler bei Befolgung von Anordnungen und Aufgaben unterstützen</a:t>
            </a:r>
          </a:p>
          <a:p>
            <a:pPr marL="285750" indent="-285750">
              <a:buBlip>
                <a:blip r:embed="rId2"/>
              </a:buBlip>
            </a:pPr>
            <a:endParaRPr lang="de-AT" sz="2400" dirty="0"/>
          </a:p>
        </p:txBody>
      </p:sp>
    </p:spTree>
    <p:extLst>
      <p:ext uri="{BB962C8B-B14F-4D97-AF65-F5344CB8AC3E}">
        <p14:creationId xmlns:p14="http://schemas.microsoft.com/office/powerpoint/2010/main" val="3204555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FB4B669F-68DE-76AF-3DFB-9ED9E9ECD284}"/>
              </a:ext>
            </a:extLst>
          </p:cNvPr>
          <p:cNvGraphicFramePr/>
          <p:nvPr>
            <p:extLst>
              <p:ext uri="{D42A27DB-BD31-4B8C-83A1-F6EECF244321}">
                <p14:modId xmlns:p14="http://schemas.microsoft.com/office/powerpoint/2010/main" val="1790872237"/>
              </p:ext>
            </p:extLst>
          </p:nvPr>
        </p:nvGraphicFramePr>
        <p:xfrm>
          <a:off x="-1124857" y="11550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 5">
            <a:extLst>
              <a:ext uri="{FF2B5EF4-FFF2-40B4-BE49-F238E27FC236}">
                <a16:creationId xmlns:a16="http://schemas.microsoft.com/office/drawing/2014/main" id="{5257DC7D-02F9-B4B8-B15E-3B76EDD6F93B}"/>
              </a:ext>
            </a:extLst>
          </p:cNvPr>
          <p:cNvGraphicFramePr/>
          <p:nvPr>
            <p:extLst>
              <p:ext uri="{D42A27DB-BD31-4B8C-83A1-F6EECF244321}">
                <p14:modId xmlns:p14="http://schemas.microsoft.com/office/powerpoint/2010/main" val="1578712166"/>
              </p:ext>
            </p:extLst>
          </p:nvPr>
        </p:nvGraphicFramePr>
        <p:xfrm>
          <a:off x="5069114" y="1155093"/>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95391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250"/>
                            </p:stCondLst>
                            <p:childTnLst>
                              <p:par>
                                <p:cTn id="11" presetID="42" presetClass="entr" presetSubtype="0" fill="hold" grpId="0" nodeType="after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65CAD-ED79-4F0F-3A44-988121244306}"/>
              </a:ext>
            </a:extLst>
          </p:cNvPr>
          <p:cNvSpPr>
            <a:spLocks noGrp="1"/>
          </p:cNvSpPr>
          <p:nvPr>
            <p:ph type="title"/>
          </p:nvPr>
        </p:nvSpPr>
        <p:spPr/>
        <p:txBody>
          <a:bodyPr/>
          <a:lstStyle/>
          <a:p>
            <a:r>
              <a:rPr lang="de-AT" dirty="0"/>
              <a:t>Geräteinitiative</a:t>
            </a:r>
          </a:p>
        </p:txBody>
      </p:sp>
      <p:pic>
        <p:nvPicPr>
          <p:cNvPr id="3" name="Onlinemedien 2" title="Digitales Lernen – Das ist digitaler Unterricht">
            <a:hlinkClick r:id="" action="ppaction://media"/>
            <a:extLst>
              <a:ext uri="{FF2B5EF4-FFF2-40B4-BE49-F238E27FC236}">
                <a16:creationId xmlns:a16="http://schemas.microsoft.com/office/drawing/2014/main" id="{79B32E9C-589C-F1CE-9763-245FE2A9DD30}"/>
              </a:ext>
            </a:extLst>
          </p:cNvPr>
          <p:cNvPicPr>
            <a:picLocks noRot="1" noChangeAspect="1"/>
          </p:cNvPicPr>
          <p:nvPr>
            <a:videoFile r:link="rId1"/>
          </p:nvPr>
        </p:nvPicPr>
        <p:blipFill>
          <a:blip r:embed="rId3"/>
          <a:stretch>
            <a:fillRect/>
          </a:stretch>
        </p:blipFill>
        <p:spPr>
          <a:xfrm>
            <a:off x="1202607" y="1037063"/>
            <a:ext cx="10043775" cy="5674733"/>
          </a:xfrm>
          <a:prstGeom prst="rect">
            <a:avLst/>
          </a:prstGeom>
        </p:spPr>
      </p:pic>
    </p:spTree>
    <p:extLst>
      <p:ext uri="{BB962C8B-B14F-4D97-AF65-F5344CB8AC3E}">
        <p14:creationId xmlns:p14="http://schemas.microsoft.com/office/powerpoint/2010/main" val="1014823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D0141-110D-746C-78B8-3EE6AE9DF3A4}"/>
              </a:ext>
            </a:extLst>
          </p:cNvPr>
          <p:cNvSpPr>
            <a:spLocks noGrp="1"/>
          </p:cNvSpPr>
          <p:nvPr>
            <p:ph type="title"/>
          </p:nvPr>
        </p:nvSpPr>
        <p:spPr/>
        <p:txBody>
          <a:bodyPr/>
          <a:lstStyle/>
          <a:p>
            <a:r>
              <a:rPr lang="de-AT" dirty="0"/>
              <a:t>Geräteinitiative</a:t>
            </a:r>
          </a:p>
        </p:txBody>
      </p:sp>
      <p:pic>
        <p:nvPicPr>
          <p:cNvPr id="4" name="Grafik 3">
            <a:extLst>
              <a:ext uri="{FF2B5EF4-FFF2-40B4-BE49-F238E27FC236}">
                <a16:creationId xmlns:a16="http://schemas.microsoft.com/office/drawing/2014/main" id="{91D1C191-5E96-F2D4-B695-7C805DF305EC}"/>
              </a:ext>
            </a:extLst>
          </p:cNvPr>
          <p:cNvPicPr>
            <a:picLocks noChangeAspect="1"/>
          </p:cNvPicPr>
          <p:nvPr/>
        </p:nvPicPr>
        <p:blipFill>
          <a:blip r:embed="rId2"/>
          <a:stretch>
            <a:fillRect/>
          </a:stretch>
        </p:blipFill>
        <p:spPr>
          <a:xfrm>
            <a:off x="160182" y="1771035"/>
            <a:ext cx="11883135" cy="3404416"/>
          </a:xfrm>
          <a:prstGeom prst="rect">
            <a:avLst/>
          </a:prstGeom>
        </p:spPr>
      </p:pic>
      <p:sp>
        <p:nvSpPr>
          <p:cNvPr id="5" name="Textfeld 4">
            <a:extLst>
              <a:ext uri="{FF2B5EF4-FFF2-40B4-BE49-F238E27FC236}">
                <a16:creationId xmlns:a16="http://schemas.microsoft.com/office/drawing/2014/main" id="{17864D17-1AB7-431D-7F4A-AD1793F98B84}"/>
              </a:ext>
            </a:extLst>
          </p:cNvPr>
          <p:cNvSpPr txBox="1"/>
          <p:nvPr/>
        </p:nvSpPr>
        <p:spPr>
          <a:xfrm>
            <a:off x="3331029" y="5715000"/>
            <a:ext cx="4985657" cy="461665"/>
          </a:xfrm>
          <a:prstGeom prst="rect">
            <a:avLst/>
          </a:prstGeom>
          <a:noFill/>
        </p:spPr>
        <p:txBody>
          <a:bodyPr wrap="square" rtlCol="0">
            <a:spAutoFit/>
          </a:bodyPr>
          <a:lstStyle/>
          <a:p>
            <a:pPr algn="ctr"/>
            <a:r>
              <a:rPr lang="de-AT" sz="2400" dirty="0">
                <a:hlinkClick r:id="rId3">
                  <a:extLst>
                    <a:ext uri="{A12FA001-AC4F-418D-AE19-62706E023703}">
                      <ahyp:hlinkClr xmlns:ahyp="http://schemas.microsoft.com/office/drawing/2018/hyperlinkcolor" val="tx"/>
                    </a:ext>
                  </a:extLst>
                </a:hlinkClick>
              </a:rPr>
              <a:t>Informationen für Eltern</a:t>
            </a:r>
            <a:endParaRPr lang="de-AT" sz="2400" dirty="0"/>
          </a:p>
        </p:txBody>
      </p:sp>
    </p:spTree>
    <p:extLst>
      <p:ext uri="{BB962C8B-B14F-4D97-AF65-F5344CB8AC3E}">
        <p14:creationId xmlns:p14="http://schemas.microsoft.com/office/powerpoint/2010/main" val="2270613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3AB672-03FA-C074-339C-DB44FF522D0E}"/>
              </a:ext>
            </a:extLst>
          </p:cNvPr>
          <p:cNvSpPr>
            <a:spLocks noGrp="1"/>
          </p:cNvSpPr>
          <p:nvPr>
            <p:ph type="title"/>
          </p:nvPr>
        </p:nvSpPr>
        <p:spPr>
          <a:xfrm>
            <a:off x="3713616" y="256381"/>
            <a:ext cx="10515600" cy="823912"/>
          </a:xfrm>
        </p:spPr>
        <p:txBody>
          <a:bodyPr/>
          <a:lstStyle/>
          <a:p>
            <a:r>
              <a:rPr lang="de-AT" dirty="0"/>
              <a:t>Hausordnung &amp; </a:t>
            </a:r>
            <a:r>
              <a:rPr lang="de-AT" dirty="0" err="1"/>
              <a:t>Internetpolicy</a:t>
            </a:r>
            <a:endParaRPr lang="de-AT" dirty="0"/>
          </a:p>
        </p:txBody>
      </p:sp>
      <p:sp>
        <p:nvSpPr>
          <p:cNvPr id="3" name="Textplatzhalter 2">
            <a:extLst>
              <a:ext uri="{FF2B5EF4-FFF2-40B4-BE49-F238E27FC236}">
                <a16:creationId xmlns:a16="http://schemas.microsoft.com/office/drawing/2014/main" id="{E659B753-DE03-31B5-436A-DE2B2FFCCA98}"/>
              </a:ext>
            </a:extLst>
          </p:cNvPr>
          <p:cNvSpPr>
            <a:spLocks noGrp="1"/>
          </p:cNvSpPr>
          <p:nvPr>
            <p:ph type="body" idx="1"/>
          </p:nvPr>
        </p:nvSpPr>
        <p:spPr/>
        <p:txBody>
          <a:bodyPr>
            <a:normAutofit/>
          </a:bodyPr>
          <a:lstStyle/>
          <a:p>
            <a:r>
              <a:rPr lang="de-AT" sz="4000" b="0" dirty="0"/>
              <a:t>Hausordnung</a:t>
            </a:r>
          </a:p>
        </p:txBody>
      </p:sp>
      <p:sp>
        <p:nvSpPr>
          <p:cNvPr id="4" name="Inhaltsplatzhalter 3">
            <a:extLst>
              <a:ext uri="{FF2B5EF4-FFF2-40B4-BE49-F238E27FC236}">
                <a16:creationId xmlns:a16="http://schemas.microsoft.com/office/drawing/2014/main" id="{42B3542C-CC86-EFE2-A8CF-E495E8E96D27}"/>
              </a:ext>
            </a:extLst>
          </p:cNvPr>
          <p:cNvSpPr>
            <a:spLocks noGrp="1"/>
          </p:cNvSpPr>
          <p:nvPr>
            <p:ph sz="half" idx="2"/>
          </p:nvPr>
        </p:nvSpPr>
        <p:spPr/>
        <p:txBody>
          <a:bodyPr>
            <a:normAutofit/>
          </a:bodyPr>
          <a:lstStyle/>
          <a:p>
            <a:pPr marL="0" indent="0">
              <a:buNone/>
            </a:pPr>
            <a:r>
              <a:rPr lang="de-AT" dirty="0"/>
              <a:t>Pünktlichkeit</a:t>
            </a:r>
          </a:p>
          <a:p>
            <a:pPr marL="0" indent="0">
              <a:buNone/>
            </a:pPr>
            <a:r>
              <a:rPr lang="de-AT" dirty="0"/>
              <a:t>     Hausschuhe</a:t>
            </a:r>
          </a:p>
          <a:p>
            <a:pPr marL="0" indent="0">
              <a:buNone/>
            </a:pPr>
            <a:r>
              <a:rPr lang="de-AT" dirty="0"/>
              <a:t>          Schuladäquate Kleidung</a:t>
            </a:r>
          </a:p>
          <a:p>
            <a:pPr marL="0" indent="0">
              <a:buNone/>
            </a:pPr>
            <a:r>
              <a:rPr lang="de-AT" dirty="0"/>
              <a:t>               Höflichkeit</a:t>
            </a:r>
          </a:p>
          <a:p>
            <a:pPr marL="0" indent="0">
              <a:buNone/>
            </a:pPr>
            <a:r>
              <a:rPr lang="de-AT" dirty="0"/>
              <a:t>                    Sicherheit</a:t>
            </a:r>
          </a:p>
          <a:p>
            <a:pPr marL="0" indent="0">
              <a:buNone/>
            </a:pPr>
            <a:r>
              <a:rPr lang="de-AT" dirty="0"/>
              <a:t>                         Sauberkeit</a:t>
            </a:r>
          </a:p>
          <a:p>
            <a:pPr marL="0" indent="0">
              <a:buNone/>
            </a:pPr>
            <a:r>
              <a:rPr lang="de-AT" dirty="0"/>
              <a:t>                              Gesunde Jause</a:t>
            </a:r>
          </a:p>
        </p:txBody>
      </p:sp>
      <p:sp>
        <p:nvSpPr>
          <p:cNvPr id="5" name="Textplatzhalter 4">
            <a:extLst>
              <a:ext uri="{FF2B5EF4-FFF2-40B4-BE49-F238E27FC236}">
                <a16:creationId xmlns:a16="http://schemas.microsoft.com/office/drawing/2014/main" id="{D67B34AE-806C-5BEE-BC23-F0624A9F4B45}"/>
              </a:ext>
            </a:extLst>
          </p:cNvPr>
          <p:cNvSpPr>
            <a:spLocks noGrp="1"/>
          </p:cNvSpPr>
          <p:nvPr>
            <p:ph type="body" sz="quarter" idx="3"/>
          </p:nvPr>
        </p:nvSpPr>
        <p:spPr>
          <a:xfrm>
            <a:off x="5867401" y="1681163"/>
            <a:ext cx="5357813" cy="823912"/>
          </a:xfrm>
        </p:spPr>
        <p:txBody>
          <a:bodyPr>
            <a:normAutofit/>
          </a:bodyPr>
          <a:lstStyle/>
          <a:p>
            <a:r>
              <a:rPr lang="de-AT" sz="4000" b="0" dirty="0" err="1"/>
              <a:t>Internetpolicy</a:t>
            </a:r>
            <a:endParaRPr lang="de-AT" sz="4000" b="0" dirty="0"/>
          </a:p>
        </p:txBody>
      </p:sp>
      <p:sp>
        <p:nvSpPr>
          <p:cNvPr id="6" name="Inhaltsplatzhalter 5">
            <a:extLst>
              <a:ext uri="{FF2B5EF4-FFF2-40B4-BE49-F238E27FC236}">
                <a16:creationId xmlns:a16="http://schemas.microsoft.com/office/drawing/2014/main" id="{417582E7-53B8-FA81-FCD4-4C3A73BD1CB3}"/>
              </a:ext>
            </a:extLst>
          </p:cNvPr>
          <p:cNvSpPr>
            <a:spLocks noGrp="1"/>
          </p:cNvSpPr>
          <p:nvPr>
            <p:ph sz="quarter" idx="4"/>
          </p:nvPr>
        </p:nvSpPr>
        <p:spPr>
          <a:xfrm>
            <a:off x="5867401" y="2505075"/>
            <a:ext cx="6041570" cy="3684588"/>
          </a:xfrm>
        </p:spPr>
        <p:txBody>
          <a:bodyPr>
            <a:normAutofit/>
          </a:bodyPr>
          <a:lstStyle/>
          <a:p>
            <a:pPr marL="0" indent="0">
              <a:buNone/>
            </a:pPr>
            <a:r>
              <a:rPr lang="de-AT" dirty="0"/>
              <a:t>Handylocker</a:t>
            </a:r>
          </a:p>
          <a:p>
            <a:pPr marL="0" indent="0">
              <a:buNone/>
            </a:pPr>
            <a:r>
              <a:rPr lang="de-AT" dirty="0"/>
              <a:t>     Laptopnutzung</a:t>
            </a:r>
          </a:p>
          <a:p>
            <a:pPr marL="0" indent="0">
              <a:buNone/>
            </a:pPr>
            <a:r>
              <a:rPr lang="de-AT" dirty="0"/>
              <a:t>          Urheberrechtlich geschütztes</a:t>
            </a:r>
          </a:p>
          <a:p>
            <a:pPr marL="0" indent="0">
              <a:lnSpc>
                <a:spcPct val="100000"/>
              </a:lnSpc>
              <a:spcBef>
                <a:spcPts val="0"/>
              </a:spcBef>
              <a:buNone/>
            </a:pPr>
            <a:r>
              <a:rPr lang="de-AT" dirty="0"/>
              <a:t>          Material</a:t>
            </a:r>
          </a:p>
          <a:p>
            <a:pPr marL="0" indent="0">
              <a:buNone/>
            </a:pPr>
            <a:r>
              <a:rPr lang="de-AT" dirty="0"/>
              <a:t>               Internetnutzung</a:t>
            </a:r>
          </a:p>
          <a:p>
            <a:pPr marL="0" indent="0">
              <a:buNone/>
            </a:pPr>
            <a:r>
              <a:rPr lang="de-AT" dirty="0"/>
              <a:t>                    Persönliche Daten</a:t>
            </a:r>
          </a:p>
          <a:p>
            <a:pPr marL="0" indent="0">
              <a:buNone/>
            </a:pPr>
            <a:r>
              <a:rPr lang="de-AT" dirty="0"/>
              <a:t>                         Bild- und Tonaufnahmen</a:t>
            </a:r>
          </a:p>
          <a:p>
            <a:pPr marL="0" indent="0">
              <a:buNone/>
            </a:pPr>
            <a:endParaRPr lang="de-AT" dirty="0"/>
          </a:p>
        </p:txBody>
      </p:sp>
    </p:spTree>
    <p:extLst>
      <p:ext uri="{BB962C8B-B14F-4D97-AF65-F5344CB8AC3E}">
        <p14:creationId xmlns:p14="http://schemas.microsoft.com/office/powerpoint/2010/main" val="4202402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3000"/>
                                        <p:tgtEl>
                                          <p:spTgt spid="4">
                                            <p:txEl>
                                              <p:pRg st="0" end="0"/>
                                            </p:txEl>
                                          </p:spTgt>
                                        </p:tgtEl>
                                      </p:cBhvr>
                                    </p:animEffect>
                                    <p:anim calcmode="lin" valueType="num">
                                      <p:cBhvr>
                                        <p:cTn id="14"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3000"/>
                                        <p:tgtEl>
                                          <p:spTgt spid="4">
                                            <p:txEl>
                                              <p:pRg st="1" end="1"/>
                                            </p:txEl>
                                          </p:spTgt>
                                        </p:tgtEl>
                                      </p:cBhvr>
                                    </p:animEffect>
                                    <p:anim calcmode="lin" valueType="num">
                                      <p:cBhvr>
                                        <p:cTn id="20"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3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3000"/>
                                        <p:tgtEl>
                                          <p:spTgt spid="4">
                                            <p:txEl>
                                              <p:pRg st="2" end="2"/>
                                            </p:txEl>
                                          </p:spTgt>
                                        </p:tgtEl>
                                      </p:cBhvr>
                                    </p:animEffect>
                                    <p:anim calcmode="lin" valueType="num">
                                      <p:cBhvr>
                                        <p:cTn id="26"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3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grpId="0"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3000"/>
                                        <p:tgtEl>
                                          <p:spTgt spid="4">
                                            <p:txEl>
                                              <p:pRg st="3" end="3"/>
                                            </p:txEl>
                                          </p:spTgt>
                                        </p:tgtEl>
                                      </p:cBhvr>
                                    </p:animEffect>
                                    <p:anim calcmode="lin" valueType="num">
                                      <p:cBhvr>
                                        <p:cTn id="32"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3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13000"/>
                            </p:stCondLst>
                            <p:childTnLst>
                              <p:par>
                                <p:cTn id="35" presetID="42" presetClass="entr" presetSubtype="0" fill="hold" grpId="0"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3000"/>
                                        <p:tgtEl>
                                          <p:spTgt spid="4">
                                            <p:txEl>
                                              <p:pRg st="4" end="4"/>
                                            </p:txEl>
                                          </p:spTgt>
                                        </p:tgtEl>
                                      </p:cBhvr>
                                    </p:animEffect>
                                    <p:anim calcmode="lin" valueType="num">
                                      <p:cBhvr>
                                        <p:cTn id="38" dur="3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3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16000"/>
                            </p:stCondLst>
                            <p:childTnLst>
                              <p:par>
                                <p:cTn id="41" presetID="42" presetClass="entr" presetSubtype="0" fill="hold" grpId="0" nodeType="after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3000"/>
                                        <p:tgtEl>
                                          <p:spTgt spid="4">
                                            <p:txEl>
                                              <p:pRg st="5" end="5"/>
                                            </p:txEl>
                                          </p:spTgt>
                                        </p:tgtEl>
                                      </p:cBhvr>
                                    </p:animEffect>
                                    <p:anim calcmode="lin" valueType="num">
                                      <p:cBhvr>
                                        <p:cTn id="44" dur="3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3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19000"/>
                            </p:stCondLst>
                            <p:childTnLst>
                              <p:par>
                                <p:cTn id="47" presetID="42" presetClass="entr" presetSubtype="0" fill="hold" grpId="0" nodeType="after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3000"/>
                                        <p:tgtEl>
                                          <p:spTgt spid="4">
                                            <p:txEl>
                                              <p:pRg st="6" end="6"/>
                                            </p:txEl>
                                          </p:spTgt>
                                        </p:tgtEl>
                                      </p:cBhvr>
                                    </p:animEffect>
                                    <p:anim calcmode="lin" valueType="num">
                                      <p:cBhvr>
                                        <p:cTn id="50" dur="3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3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22000"/>
                            </p:stCondLst>
                            <p:childTnLst>
                              <p:par>
                                <p:cTn id="53" presetID="42" presetClass="entr" presetSubtype="0" fill="hold" grpId="0"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fade">
                                      <p:cBhvr>
                                        <p:cTn id="55" dur="2000"/>
                                        <p:tgtEl>
                                          <p:spTgt spid="5">
                                            <p:txEl>
                                              <p:pRg st="0" end="0"/>
                                            </p:txEl>
                                          </p:spTgt>
                                        </p:tgtEl>
                                      </p:cBhvr>
                                    </p:animEffect>
                                    <p:anim calcmode="lin" valueType="num">
                                      <p:cBhvr>
                                        <p:cTn id="56"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7"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4000"/>
                            </p:stCondLst>
                            <p:childTnLst>
                              <p:par>
                                <p:cTn id="59" presetID="42" presetClass="entr" presetSubtype="0" fill="hold" grpId="0" nodeType="after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fade">
                                      <p:cBhvr>
                                        <p:cTn id="61" dur="3000"/>
                                        <p:tgtEl>
                                          <p:spTgt spid="6">
                                            <p:txEl>
                                              <p:pRg st="0" end="0"/>
                                            </p:txEl>
                                          </p:spTgt>
                                        </p:tgtEl>
                                      </p:cBhvr>
                                    </p:animEffect>
                                    <p:anim calcmode="lin" valueType="num">
                                      <p:cBhvr>
                                        <p:cTn id="62"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3" dur="3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27000"/>
                            </p:stCondLst>
                            <p:childTnLst>
                              <p:par>
                                <p:cTn id="65" presetID="42" presetClass="entr" presetSubtype="0" fill="hold" grpId="0" nodeType="after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fade">
                                      <p:cBhvr>
                                        <p:cTn id="67" dur="3000"/>
                                        <p:tgtEl>
                                          <p:spTgt spid="6">
                                            <p:txEl>
                                              <p:pRg st="1" end="1"/>
                                            </p:txEl>
                                          </p:spTgt>
                                        </p:tgtEl>
                                      </p:cBhvr>
                                    </p:animEffect>
                                    <p:anim calcmode="lin" valueType="num">
                                      <p:cBhvr>
                                        <p:cTn id="68" dur="3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9" dur="3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30000"/>
                            </p:stCondLst>
                            <p:childTnLst>
                              <p:par>
                                <p:cTn id="71" presetID="42" presetClass="entr" presetSubtype="0" fill="hold" grpId="0" nodeType="afterEffect">
                                  <p:stCondLst>
                                    <p:cond delay="0"/>
                                  </p:stCondLst>
                                  <p:childTnLst>
                                    <p:set>
                                      <p:cBhvr>
                                        <p:cTn id="72" dur="1" fill="hold">
                                          <p:stCondLst>
                                            <p:cond delay="0"/>
                                          </p:stCondLst>
                                        </p:cTn>
                                        <p:tgtEl>
                                          <p:spTgt spid="6">
                                            <p:txEl>
                                              <p:pRg st="2" end="2"/>
                                            </p:txEl>
                                          </p:spTgt>
                                        </p:tgtEl>
                                        <p:attrNameLst>
                                          <p:attrName>style.visibility</p:attrName>
                                        </p:attrNameLst>
                                      </p:cBhvr>
                                      <p:to>
                                        <p:strVal val="visible"/>
                                      </p:to>
                                    </p:set>
                                    <p:animEffect transition="in" filter="fade">
                                      <p:cBhvr>
                                        <p:cTn id="73" dur="3000"/>
                                        <p:tgtEl>
                                          <p:spTgt spid="6">
                                            <p:txEl>
                                              <p:pRg st="2" end="2"/>
                                            </p:txEl>
                                          </p:spTgt>
                                        </p:tgtEl>
                                      </p:cBhvr>
                                    </p:animEffect>
                                    <p:anim calcmode="lin" valueType="num">
                                      <p:cBhvr>
                                        <p:cTn id="74" dur="3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5" dur="3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33000"/>
                            </p:stCondLst>
                            <p:childTnLst>
                              <p:par>
                                <p:cTn id="77" presetID="42" presetClass="entr" presetSubtype="0" fill="hold" grpId="0" nodeType="afterEffect">
                                  <p:stCondLst>
                                    <p:cond delay="0"/>
                                  </p:stCondLst>
                                  <p:childTnLst>
                                    <p:set>
                                      <p:cBhvr>
                                        <p:cTn id="78" dur="1" fill="hold">
                                          <p:stCondLst>
                                            <p:cond delay="0"/>
                                          </p:stCondLst>
                                        </p:cTn>
                                        <p:tgtEl>
                                          <p:spTgt spid="6">
                                            <p:txEl>
                                              <p:pRg st="3" end="3"/>
                                            </p:txEl>
                                          </p:spTgt>
                                        </p:tgtEl>
                                        <p:attrNameLst>
                                          <p:attrName>style.visibility</p:attrName>
                                        </p:attrNameLst>
                                      </p:cBhvr>
                                      <p:to>
                                        <p:strVal val="visible"/>
                                      </p:to>
                                    </p:set>
                                    <p:animEffect transition="in" filter="fade">
                                      <p:cBhvr>
                                        <p:cTn id="79" dur="3000"/>
                                        <p:tgtEl>
                                          <p:spTgt spid="6">
                                            <p:txEl>
                                              <p:pRg st="3" end="3"/>
                                            </p:txEl>
                                          </p:spTgt>
                                        </p:tgtEl>
                                      </p:cBhvr>
                                    </p:animEffect>
                                    <p:anim calcmode="lin" valueType="num">
                                      <p:cBhvr>
                                        <p:cTn id="80" dur="3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1" dur="3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82" fill="hold">
                            <p:stCondLst>
                              <p:cond delay="36000"/>
                            </p:stCondLst>
                            <p:childTnLst>
                              <p:par>
                                <p:cTn id="83" presetID="42" presetClass="entr" presetSubtype="0" fill="hold" grpId="0" nodeType="afterEffect">
                                  <p:stCondLst>
                                    <p:cond delay="0"/>
                                  </p:stCondLst>
                                  <p:childTnLst>
                                    <p:set>
                                      <p:cBhvr>
                                        <p:cTn id="84" dur="1" fill="hold">
                                          <p:stCondLst>
                                            <p:cond delay="0"/>
                                          </p:stCondLst>
                                        </p:cTn>
                                        <p:tgtEl>
                                          <p:spTgt spid="6">
                                            <p:txEl>
                                              <p:pRg st="4" end="4"/>
                                            </p:txEl>
                                          </p:spTgt>
                                        </p:tgtEl>
                                        <p:attrNameLst>
                                          <p:attrName>style.visibility</p:attrName>
                                        </p:attrNameLst>
                                      </p:cBhvr>
                                      <p:to>
                                        <p:strVal val="visible"/>
                                      </p:to>
                                    </p:set>
                                    <p:animEffect transition="in" filter="fade">
                                      <p:cBhvr>
                                        <p:cTn id="85" dur="3000"/>
                                        <p:tgtEl>
                                          <p:spTgt spid="6">
                                            <p:txEl>
                                              <p:pRg st="4" end="4"/>
                                            </p:txEl>
                                          </p:spTgt>
                                        </p:tgtEl>
                                      </p:cBhvr>
                                    </p:animEffect>
                                    <p:anim calcmode="lin" valueType="num">
                                      <p:cBhvr>
                                        <p:cTn id="86" dur="3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87" dur="3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88" fill="hold">
                            <p:stCondLst>
                              <p:cond delay="39000"/>
                            </p:stCondLst>
                            <p:childTnLst>
                              <p:par>
                                <p:cTn id="89" presetID="42" presetClass="entr" presetSubtype="0" fill="hold" grpId="0" nodeType="afterEffect">
                                  <p:stCondLst>
                                    <p:cond delay="0"/>
                                  </p:stCondLst>
                                  <p:childTnLst>
                                    <p:set>
                                      <p:cBhvr>
                                        <p:cTn id="90" dur="1" fill="hold">
                                          <p:stCondLst>
                                            <p:cond delay="0"/>
                                          </p:stCondLst>
                                        </p:cTn>
                                        <p:tgtEl>
                                          <p:spTgt spid="6">
                                            <p:txEl>
                                              <p:pRg st="5" end="5"/>
                                            </p:txEl>
                                          </p:spTgt>
                                        </p:tgtEl>
                                        <p:attrNameLst>
                                          <p:attrName>style.visibility</p:attrName>
                                        </p:attrNameLst>
                                      </p:cBhvr>
                                      <p:to>
                                        <p:strVal val="visible"/>
                                      </p:to>
                                    </p:set>
                                    <p:animEffect transition="in" filter="fade">
                                      <p:cBhvr>
                                        <p:cTn id="91" dur="3000"/>
                                        <p:tgtEl>
                                          <p:spTgt spid="6">
                                            <p:txEl>
                                              <p:pRg st="5" end="5"/>
                                            </p:txEl>
                                          </p:spTgt>
                                        </p:tgtEl>
                                      </p:cBhvr>
                                    </p:animEffect>
                                    <p:anim calcmode="lin" valueType="num">
                                      <p:cBhvr>
                                        <p:cTn id="92" dur="3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3" dur="3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42000"/>
                            </p:stCondLst>
                            <p:childTnLst>
                              <p:par>
                                <p:cTn id="95" presetID="42" presetClass="entr" presetSubtype="0" fill="hold" grpId="0" nodeType="afterEffect">
                                  <p:stCondLst>
                                    <p:cond delay="0"/>
                                  </p:stCondLst>
                                  <p:childTnLst>
                                    <p:set>
                                      <p:cBhvr>
                                        <p:cTn id="96" dur="1" fill="hold">
                                          <p:stCondLst>
                                            <p:cond delay="0"/>
                                          </p:stCondLst>
                                        </p:cTn>
                                        <p:tgtEl>
                                          <p:spTgt spid="6">
                                            <p:txEl>
                                              <p:pRg st="6" end="6"/>
                                            </p:txEl>
                                          </p:spTgt>
                                        </p:tgtEl>
                                        <p:attrNameLst>
                                          <p:attrName>style.visibility</p:attrName>
                                        </p:attrNameLst>
                                      </p:cBhvr>
                                      <p:to>
                                        <p:strVal val="visible"/>
                                      </p:to>
                                    </p:set>
                                    <p:animEffect transition="in" filter="fade">
                                      <p:cBhvr>
                                        <p:cTn id="97" dur="3000"/>
                                        <p:tgtEl>
                                          <p:spTgt spid="6">
                                            <p:txEl>
                                              <p:pRg st="6" end="6"/>
                                            </p:txEl>
                                          </p:spTgt>
                                        </p:tgtEl>
                                      </p:cBhvr>
                                    </p:animEffect>
                                    <p:anim calcmode="lin" valueType="num">
                                      <p:cBhvr>
                                        <p:cTn id="98" dur="3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9" dur="3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26681-B1FE-6E66-D85A-B483C76CC392}"/>
              </a:ext>
            </a:extLst>
          </p:cNvPr>
          <p:cNvSpPr>
            <a:spLocks noGrp="1"/>
          </p:cNvSpPr>
          <p:nvPr>
            <p:ph type="title"/>
          </p:nvPr>
        </p:nvSpPr>
        <p:spPr/>
        <p:txBody>
          <a:bodyPr/>
          <a:lstStyle/>
          <a:p>
            <a:r>
              <a:rPr lang="de-AT" dirty="0" err="1"/>
              <a:t>schoolfox</a:t>
            </a:r>
            <a:endParaRPr lang="de-AT" dirty="0"/>
          </a:p>
        </p:txBody>
      </p:sp>
      <p:sp>
        <p:nvSpPr>
          <p:cNvPr id="3" name="Textfeld 2">
            <a:extLst>
              <a:ext uri="{FF2B5EF4-FFF2-40B4-BE49-F238E27FC236}">
                <a16:creationId xmlns:a16="http://schemas.microsoft.com/office/drawing/2014/main" id="{DCE38157-CEEB-1B29-B9EF-94A949AB7E9D}"/>
              </a:ext>
            </a:extLst>
          </p:cNvPr>
          <p:cNvSpPr txBox="1"/>
          <p:nvPr/>
        </p:nvSpPr>
        <p:spPr>
          <a:xfrm>
            <a:off x="2002971" y="1730829"/>
            <a:ext cx="8403772" cy="707886"/>
          </a:xfrm>
          <a:prstGeom prst="rect">
            <a:avLst/>
          </a:prstGeom>
          <a:noFill/>
        </p:spPr>
        <p:txBody>
          <a:bodyPr wrap="square" rtlCol="0">
            <a:spAutoFit/>
          </a:bodyPr>
          <a:lstStyle/>
          <a:p>
            <a:pPr algn="ctr"/>
            <a:r>
              <a:rPr lang="de-AT" sz="4000" dirty="0"/>
              <a:t>- das digitale Mitteilungsheft</a:t>
            </a:r>
          </a:p>
        </p:txBody>
      </p:sp>
      <p:pic>
        <p:nvPicPr>
          <p:cNvPr id="5" name="Grafik 4">
            <a:extLst>
              <a:ext uri="{FF2B5EF4-FFF2-40B4-BE49-F238E27FC236}">
                <a16:creationId xmlns:a16="http://schemas.microsoft.com/office/drawing/2014/main" id="{382F2CFF-9DFD-56D6-CFEF-048308634398}"/>
              </a:ext>
            </a:extLst>
          </p:cNvPr>
          <p:cNvPicPr>
            <a:picLocks noChangeAspect="1"/>
          </p:cNvPicPr>
          <p:nvPr/>
        </p:nvPicPr>
        <p:blipFill>
          <a:blip r:embed="rId2"/>
          <a:stretch>
            <a:fillRect/>
          </a:stretch>
        </p:blipFill>
        <p:spPr>
          <a:xfrm>
            <a:off x="2927617" y="2368406"/>
            <a:ext cx="6554479" cy="4398832"/>
          </a:xfrm>
          <a:prstGeom prst="rect">
            <a:avLst/>
          </a:prstGeom>
        </p:spPr>
      </p:pic>
    </p:spTree>
    <p:extLst>
      <p:ext uri="{BB962C8B-B14F-4D97-AF65-F5344CB8AC3E}">
        <p14:creationId xmlns:p14="http://schemas.microsoft.com/office/powerpoint/2010/main" val="3027854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a2dd19-120d-49fd-a483-31cb1bcd8ade">
      <Terms xmlns="http://schemas.microsoft.com/office/infopath/2007/PartnerControls"/>
    </lcf76f155ced4ddcb4097134ff3c332f>
    <TaxCatchAll xmlns="7df0d79b-eb70-4dad-9bba-24502b6073b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B1D89DC6CAC714AA0D6A882B51CFD87" ma:contentTypeVersion="15" ma:contentTypeDescription="Ein neues Dokument erstellen." ma:contentTypeScope="" ma:versionID="f63bbe0eaa019fb70b0347a9e3c09f92">
  <xsd:schema xmlns:xsd="http://www.w3.org/2001/XMLSchema" xmlns:xs="http://www.w3.org/2001/XMLSchema" xmlns:p="http://schemas.microsoft.com/office/2006/metadata/properties" xmlns:ns2="84a2dd19-120d-49fd-a483-31cb1bcd8ade" xmlns:ns3="7df0d79b-eb70-4dad-9bba-24502b6073b0" targetNamespace="http://schemas.microsoft.com/office/2006/metadata/properties" ma:root="true" ma:fieldsID="97850a1146e4ad71646d91561d4c8aa3" ns2:_="" ns3:_="">
    <xsd:import namespace="84a2dd19-120d-49fd-a483-31cb1bcd8ade"/>
    <xsd:import namespace="7df0d79b-eb70-4dad-9bba-24502b6073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a2dd19-120d-49fd-a483-31cb1bcd8a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f363e122-2c96-4b15-b7a8-d3482be5470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f0d79b-eb70-4dad-9bba-24502b6073b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1cdc0d5-591f-4f3e-a768-b6a708b6073b}" ma:internalName="TaxCatchAll" ma:showField="CatchAllData" ma:web="7df0d79b-eb70-4dad-9bba-24502b6073b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56BEDF-C7C8-4EF1-B637-F43C84052427}">
  <ds:schemaRefs>
    <ds:schemaRef ds:uri="http://schemas.microsoft.com/office/2006/metadata/properties"/>
    <ds:schemaRef ds:uri="http://schemas.microsoft.com/office/infopath/2007/PartnerControls"/>
    <ds:schemaRef ds:uri="84a2dd19-120d-49fd-a483-31cb1bcd8ade"/>
    <ds:schemaRef ds:uri="7df0d79b-eb70-4dad-9bba-24502b6073b0"/>
  </ds:schemaRefs>
</ds:datastoreItem>
</file>

<file path=customXml/itemProps2.xml><?xml version="1.0" encoding="utf-8"?>
<ds:datastoreItem xmlns:ds="http://schemas.openxmlformats.org/officeDocument/2006/customXml" ds:itemID="{37B16265-F7C1-412F-B651-3633C641B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a2dd19-120d-49fd-a483-31cb1bcd8ade"/>
    <ds:schemaRef ds:uri="7df0d79b-eb70-4dad-9bba-24502b6073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88B4B5-F09F-4C6B-BB66-E0854FCF7D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585</Words>
  <Application>Microsoft Office PowerPoint</Application>
  <PresentationFormat>Breitbild</PresentationFormat>
  <Paragraphs>169</Paragraphs>
  <Slides>22</Slides>
  <Notes>1</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Aptos</vt:lpstr>
      <vt:lpstr>Aptos Display</vt:lpstr>
      <vt:lpstr>Arial</vt:lpstr>
      <vt:lpstr>Office</vt:lpstr>
      <vt:lpstr>ELTERNINFORMATIONSABEND</vt:lpstr>
      <vt:lpstr>Tagesordnung</vt:lpstr>
      <vt:lpstr>1.Schulwoche</vt:lpstr>
      <vt:lpstr>Aufgaben und Pflichten der Erziehungsberechtigten</vt:lpstr>
      <vt:lpstr>PowerPoint-Präsentation</vt:lpstr>
      <vt:lpstr>Geräteinitiative</vt:lpstr>
      <vt:lpstr>Geräteinitiative</vt:lpstr>
      <vt:lpstr>Hausordnung &amp; Internetpolicy</vt:lpstr>
      <vt:lpstr>schoolfox</vt:lpstr>
      <vt:lpstr>Unverbindliche Übungen</vt:lpstr>
      <vt:lpstr>Materialliste</vt:lpstr>
      <vt:lpstr>Materialliste</vt:lpstr>
      <vt:lpstr>VITAL - Schwerpunkt</vt:lpstr>
      <vt:lpstr>Aufgaben und Pflichten im Sportunterricht</vt:lpstr>
      <vt:lpstr>Sportbekleidung</vt:lpstr>
      <vt:lpstr>Sportbekleidung</vt:lpstr>
      <vt:lpstr>Sportärztliche Untersuchung</vt:lpstr>
      <vt:lpstr>Schwimmunterricht</vt:lpstr>
      <vt:lpstr>Schwimmunterricht</vt:lpstr>
      <vt:lpstr>Mehrtägige Veranstaltungen</vt:lpstr>
      <vt:lpstr>Unterrichtsfreie Tage</vt:lpstr>
      <vt:lpstr>Das Team der  Sport- &amp; Vitalmittelschule Korneuburg wünscht einen schönen Sommer und wir freuen uns auf einen guten Schulstart.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Schwarzböck Yvonne</dc:creator>
  <cp:lastModifiedBy>Schwarzböck Yvonne</cp:lastModifiedBy>
  <cp:revision>2</cp:revision>
  <dcterms:created xsi:type="dcterms:W3CDTF">2026-05-08T12:26:11Z</dcterms:created>
  <dcterms:modified xsi:type="dcterms:W3CDTF">2026-06-08T09:48:59Z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0x0101001B1D89DC6CAC714AA0D6A882B51CFD87</vt:lpwstr>
  </property>
  <property fmtid="{D5CDD505-2E9C-101B-9397-08002B2CF9AE}" pid="3" name="MediaServiceImageTags">
    <vt:lpwstr/>
  </property>
</Properties>
</file>